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7" r:id="rId3"/>
    <p:sldId id="258" r:id="rId4"/>
    <p:sldId id="266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6DC"/>
    <a:srgbClr val="DCC1FF"/>
    <a:srgbClr val="CC99FF"/>
    <a:srgbClr val="D4AFE3"/>
    <a:srgbClr val="9999FF"/>
    <a:srgbClr val="9933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17F68-A09A-469B-BB68-40DB8BCF81D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11141DCB-B51E-4FAE-9E71-A7609E58AEAE}">
      <dgm:prSet phldrT="[Text]"/>
      <dgm:spPr/>
      <dgm:t>
        <a:bodyPr/>
        <a:lstStyle/>
        <a:p>
          <a:r>
            <a:rPr lang="en-US" dirty="0" smtClean="0"/>
            <a:t>Antigen on cell</a:t>
          </a:r>
          <a:endParaRPr lang="en-US" dirty="0"/>
        </a:p>
      </dgm:t>
    </dgm:pt>
    <dgm:pt modelId="{8EAD942E-3B21-457B-AE4E-2D01F08209E7}" type="parTrans" cxnId="{208877ED-EB31-4F45-A113-92B3FC0C672E}">
      <dgm:prSet/>
      <dgm:spPr/>
      <dgm:t>
        <a:bodyPr/>
        <a:lstStyle/>
        <a:p>
          <a:endParaRPr lang="en-US"/>
        </a:p>
      </dgm:t>
    </dgm:pt>
    <dgm:pt modelId="{C7BC2D67-A239-4108-9782-D8E2697DB192}" type="sibTrans" cxnId="{208877ED-EB31-4F45-A113-92B3FC0C672E}">
      <dgm:prSet/>
      <dgm:spPr/>
      <dgm:t>
        <a:bodyPr/>
        <a:lstStyle/>
        <a:p>
          <a:endParaRPr lang="en-US"/>
        </a:p>
      </dgm:t>
    </dgm:pt>
    <dgm:pt modelId="{EA49D446-2E0E-4BC5-A59A-186B2EE77CA7}">
      <dgm:prSet phldrT="[Text]"/>
      <dgm:spPr/>
      <dgm:t>
        <a:bodyPr/>
        <a:lstStyle/>
        <a:p>
          <a:r>
            <a:rPr lang="en-US" dirty="0" smtClean="0"/>
            <a:t>Specific antibody</a:t>
          </a:r>
          <a:endParaRPr lang="en-US" dirty="0"/>
        </a:p>
      </dgm:t>
    </dgm:pt>
    <dgm:pt modelId="{C8831D7A-3521-46C8-A51B-D7BCA23966C1}" type="parTrans" cxnId="{B50B4BA7-C13F-4317-A251-998D655FAF46}">
      <dgm:prSet/>
      <dgm:spPr/>
      <dgm:t>
        <a:bodyPr/>
        <a:lstStyle/>
        <a:p>
          <a:endParaRPr lang="en-US"/>
        </a:p>
      </dgm:t>
    </dgm:pt>
    <dgm:pt modelId="{0BFEBA8D-3C0E-4AEB-ACDE-79B6E0414A2A}" type="sibTrans" cxnId="{B50B4BA7-C13F-4317-A251-998D655FAF46}">
      <dgm:prSet/>
      <dgm:spPr/>
      <dgm:t>
        <a:bodyPr/>
        <a:lstStyle/>
        <a:p>
          <a:endParaRPr lang="en-US"/>
        </a:p>
      </dgm:t>
    </dgm:pt>
    <dgm:pt modelId="{1883924A-F389-44B5-9140-6924D3E0905C}">
      <dgm:prSet phldrT="[Text]"/>
      <dgm:spPr/>
      <dgm:t>
        <a:bodyPr/>
        <a:lstStyle/>
        <a:p>
          <a:r>
            <a:rPr lang="en-US" dirty="0" err="1" smtClean="0"/>
            <a:t>Cytotoxic</a:t>
          </a:r>
          <a:r>
            <a:rPr lang="en-US" dirty="0" smtClean="0"/>
            <a:t> attack by Killer cells</a:t>
          </a:r>
          <a:endParaRPr lang="en-US" dirty="0"/>
        </a:p>
      </dgm:t>
    </dgm:pt>
    <dgm:pt modelId="{F667C23C-6E20-43E2-9ED1-C9B41D33727F}" type="parTrans" cxnId="{9B2E020C-B423-4BD0-9315-F0E209E6BC0D}">
      <dgm:prSet/>
      <dgm:spPr/>
      <dgm:t>
        <a:bodyPr/>
        <a:lstStyle/>
        <a:p>
          <a:endParaRPr lang="en-US"/>
        </a:p>
      </dgm:t>
    </dgm:pt>
    <dgm:pt modelId="{D28AA6B5-245D-4983-AD36-2A036A436CE0}" type="sibTrans" cxnId="{9B2E020C-B423-4BD0-9315-F0E209E6BC0D}">
      <dgm:prSet/>
      <dgm:spPr/>
      <dgm:t>
        <a:bodyPr/>
        <a:lstStyle/>
        <a:p>
          <a:endParaRPr lang="en-US"/>
        </a:p>
      </dgm:t>
    </dgm:pt>
    <dgm:pt modelId="{9797DDD7-0600-4018-A868-71214D5F7B35}">
      <dgm:prSet phldrT="[Text]"/>
      <dgm:spPr/>
      <dgm:t>
        <a:bodyPr/>
        <a:lstStyle/>
        <a:p>
          <a:r>
            <a:rPr lang="en-US" dirty="0" smtClean="0"/>
            <a:t>Antigen antibody complex</a:t>
          </a:r>
          <a:endParaRPr lang="en-US" dirty="0"/>
        </a:p>
      </dgm:t>
    </dgm:pt>
    <dgm:pt modelId="{7D3D56FB-BDC4-4596-BEFB-DA0A29713B9D}" type="parTrans" cxnId="{BE665C9E-D96B-4282-82BF-6F26FAB87BCA}">
      <dgm:prSet/>
      <dgm:spPr/>
      <dgm:t>
        <a:bodyPr/>
        <a:lstStyle/>
        <a:p>
          <a:endParaRPr lang="en-US"/>
        </a:p>
      </dgm:t>
    </dgm:pt>
    <dgm:pt modelId="{F6FEF6E8-6C8E-42F4-8837-B3A751FC925A}" type="sibTrans" cxnId="{BE665C9E-D96B-4282-82BF-6F26FAB87BCA}">
      <dgm:prSet/>
      <dgm:spPr/>
      <dgm:t>
        <a:bodyPr/>
        <a:lstStyle/>
        <a:p>
          <a:endParaRPr lang="en-US"/>
        </a:p>
      </dgm:t>
    </dgm:pt>
    <dgm:pt modelId="{6A5FD8E5-CABC-4514-B8D6-487E53B9B8A5}">
      <dgm:prSet phldrT="[Text]"/>
      <dgm:spPr/>
      <dgm:t>
        <a:bodyPr/>
        <a:lstStyle/>
        <a:p>
          <a:r>
            <a:rPr lang="en-US" dirty="0" err="1" smtClean="0"/>
            <a:t>Opsonic</a:t>
          </a:r>
          <a:r>
            <a:rPr lang="en-US" dirty="0" smtClean="0"/>
            <a:t> adherence to phagocytes</a:t>
          </a:r>
          <a:endParaRPr lang="en-US" dirty="0"/>
        </a:p>
      </dgm:t>
    </dgm:pt>
    <dgm:pt modelId="{8CBBD09B-A735-475D-93C7-272AD6259A9A}" type="parTrans" cxnId="{1AC0EC9D-3A8D-43CC-86A4-AC0D8574CB69}">
      <dgm:prSet/>
      <dgm:spPr/>
      <dgm:t>
        <a:bodyPr/>
        <a:lstStyle/>
        <a:p>
          <a:endParaRPr lang="en-US"/>
        </a:p>
      </dgm:t>
    </dgm:pt>
    <dgm:pt modelId="{3744ECB0-0D4E-41E1-93EB-01CFE5249A7E}" type="sibTrans" cxnId="{1AC0EC9D-3A8D-43CC-86A4-AC0D8574CB69}">
      <dgm:prSet/>
      <dgm:spPr/>
      <dgm:t>
        <a:bodyPr/>
        <a:lstStyle/>
        <a:p>
          <a:endParaRPr lang="en-US"/>
        </a:p>
      </dgm:t>
    </dgm:pt>
    <dgm:pt modelId="{47AC477C-9020-442D-84E5-1978AE96A8E4}">
      <dgm:prSet phldrT="[Text]"/>
      <dgm:spPr/>
      <dgm:t>
        <a:bodyPr/>
        <a:lstStyle/>
        <a:p>
          <a:r>
            <a:rPr lang="en-US" dirty="0" smtClean="0"/>
            <a:t>C1423</a:t>
          </a:r>
          <a:endParaRPr lang="en-US" dirty="0"/>
        </a:p>
      </dgm:t>
    </dgm:pt>
    <dgm:pt modelId="{29180CD5-E28D-4890-AD9C-11E85DEDD5A5}" type="parTrans" cxnId="{B32530D4-C646-4E88-ACBF-CF39D1916D91}">
      <dgm:prSet/>
      <dgm:spPr/>
      <dgm:t>
        <a:bodyPr/>
        <a:lstStyle/>
        <a:p>
          <a:endParaRPr lang="en-US"/>
        </a:p>
      </dgm:t>
    </dgm:pt>
    <dgm:pt modelId="{572A631B-7C91-4740-8233-E8391D7C539E}" type="sibTrans" cxnId="{B32530D4-C646-4E88-ACBF-CF39D1916D91}">
      <dgm:prSet/>
      <dgm:spPr/>
      <dgm:t>
        <a:bodyPr/>
        <a:lstStyle/>
        <a:p>
          <a:endParaRPr lang="en-US"/>
        </a:p>
      </dgm:t>
    </dgm:pt>
    <dgm:pt modelId="{F81F82DD-E858-4123-8A12-4BD03DB30D71}">
      <dgm:prSet phldrT="[Text]" custT="1"/>
      <dgm:spPr/>
      <dgm:t>
        <a:bodyPr/>
        <a:lstStyle/>
        <a:p>
          <a:r>
            <a:rPr lang="en-US" sz="3600" b="1" dirty="0" smtClean="0"/>
            <a:t>LYSIS</a:t>
          </a:r>
          <a:endParaRPr lang="en-US" sz="3600" b="1" dirty="0"/>
        </a:p>
      </dgm:t>
    </dgm:pt>
    <dgm:pt modelId="{56BD4221-6DF6-4745-BF74-131410429DAC}" type="parTrans" cxnId="{9D5A6015-DDD8-469D-A716-7CC2462E8164}">
      <dgm:prSet/>
      <dgm:spPr/>
      <dgm:t>
        <a:bodyPr/>
        <a:lstStyle/>
        <a:p>
          <a:endParaRPr lang="en-US"/>
        </a:p>
      </dgm:t>
    </dgm:pt>
    <dgm:pt modelId="{6D8C0D88-EA08-411A-A041-DEC4E633C292}" type="sibTrans" cxnId="{9D5A6015-DDD8-469D-A716-7CC2462E8164}">
      <dgm:prSet/>
      <dgm:spPr/>
      <dgm:t>
        <a:bodyPr/>
        <a:lstStyle/>
        <a:p>
          <a:endParaRPr lang="en-US"/>
        </a:p>
      </dgm:t>
    </dgm:pt>
    <dgm:pt modelId="{30E1DD85-362A-4F00-A283-4C1B67163E78}">
      <dgm:prSet phldrT="[Text]"/>
      <dgm:spPr/>
      <dgm:t>
        <a:bodyPr/>
        <a:lstStyle/>
        <a:p>
          <a:r>
            <a:rPr lang="en-US" dirty="0" smtClean="0"/>
            <a:t>Immune adherence to phagocytes</a:t>
          </a:r>
          <a:endParaRPr lang="en-US" dirty="0"/>
        </a:p>
      </dgm:t>
    </dgm:pt>
    <dgm:pt modelId="{05215344-B755-4BA4-BB47-76DCAF0B459B}" type="parTrans" cxnId="{9D8410A9-3C87-4008-A699-FB400A58C8B6}">
      <dgm:prSet/>
      <dgm:spPr/>
      <dgm:t>
        <a:bodyPr/>
        <a:lstStyle/>
        <a:p>
          <a:endParaRPr lang="en-US"/>
        </a:p>
      </dgm:t>
    </dgm:pt>
    <dgm:pt modelId="{7C543EF9-AD9F-40DC-AE16-B9CF550F06F2}" type="sibTrans" cxnId="{9D8410A9-3C87-4008-A699-FB400A58C8B6}">
      <dgm:prSet/>
      <dgm:spPr/>
      <dgm:t>
        <a:bodyPr/>
        <a:lstStyle/>
        <a:p>
          <a:endParaRPr lang="en-US"/>
        </a:p>
      </dgm:t>
    </dgm:pt>
    <dgm:pt modelId="{25BA7211-7428-4F76-9027-7EAB0FB58B5A}">
      <dgm:prSet phldrT="[Text]"/>
      <dgm:spPr/>
      <dgm:t>
        <a:bodyPr/>
        <a:lstStyle/>
        <a:p>
          <a:r>
            <a:rPr lang="en-US" dirty="0" smtClean="0"/>
            <a:t>Ag+Ab+C1423</a:t>
          </a:r>
          <a:endParaRPr lang="en-US" dirty="0"/>
        </a:p>
      </dgm:t>
    </dgm:pt>
    <dgm:pt modelId="{6AD93EB6-1025-40A8-9B3A-D865A6F96465}" type="parTrans" cxnId="{E8BC9ADB-817E-4DC5-B0DB-F03CA90D53ED}">
      <dgm:prSet/>
      <dgm:spPr/>
      <dgm:t>
        <a:bodyPr/>
        <a:lstStyle/>
        <a:p>
          <a:endParaRPr lang="en-US"/>
        </a:p>
      </dgm:t>
    </dgm:pt>
    <dgm:pt modelId="{937499D0-E39E-4810-ACEC-DE531B9FA7BC}" type="sibTrans" cxnId="{E8BC9ADB-817E-4DC5-B0DB-F03CA90D53ED}">
      <dgm:prSet/>
      <dgm:spPr/>
      <dgm:t>
        <a:bodyPr/>
        <a:lstStyle/>
        <a:p>
          <a:endParaRPr lang="en-US"/>
        </a:p>
      </dgm:t>
    </dgm:pt>
    <dgm:pt modelId="{B47C07B6-7DD5-4E34-A042-C6EA9F1580B8}">
      <dgm:prSet phldrT="[Text]"/>
      <dgm:spPr/>
      <dgm:t>
        <a:bodyPr/>
        <a:lstStyle/>
        <a:p>
          <a:r>
            <a:rPr lang="en-US" dirty="0" smtClean="0"/>
            <a:t>C56789</a:t>
          </a:r>
          <a:endParaRPr lang="en-US" dirty="0"/>
        </a:p>
      </dgm:t>
    </dgm:pt>
    <dgm:pt modelId="{14573525-8968-45BB-AD26-27476E128537}" type="parTrans" cxnId="{BD5B9596-D808-43C4-900B-509578E419F8}">
      <dgm:prSet/>
      <dgm:spPr/>
      <dgm:t>
        <a:bodyPr/>
        <a:lstStyle/>
        <a:p>
          <a:endParaRPr lang="en-US"/>
        </a:p>
      </dgm:t>
    </dgm:pt>
    <dgm:pt modelId="{EE5A1719-C3C8-4DB0-AC4F-2332FBD53BEF}" type="sibTrans" cxnId="{BD5B9596-D808-43C4-900B-509578E419F8}">
      <dgm:prSet/>
      <dgm:spPr/>
      <dgm:t>
        <a:bodyPr/>
        <a:lstStyle/>
        <a:p>
          <a:endParaRPr lang="en-US"/>
        </a:p>
      </dgm:t>
    </dgm:pt>
    <dgm:pt modelId="{006B2F2E-7AE9-450A-B4A1-24B7E59E960B}" type="pres">
      <dgm:prSet presAssocID="{0B917F68-A09A-469B-BB68-40DB8BCF81DE}" presName="diagram" presStyleCnt="0">
        <dgm:presLayoutVars>
          <dgm:dir/>
          <dgm:resizeHandles val="exact"/>
        </dgm:presLayoutVars>
      </dgm:prSet>
      <dgm:spPr/>
    </dgm:pt>
    <dgm:pt modelId="{A888AF3B-65ED-4F94-BFD8-4546B5A6A307}" type="pres">
      <dgm:prSet presAssocID="{11141DCB-B51E-4FAE-9E71-A7609E58AEAE}" presName="node" presStyleLbl="node1" presStyleIdx="0" presStyleCnt="10" custScaleX="68578" custScaleY="54902" custLinFactNeighborX="2680" custLinFactNeighborY="-19143">
        <dgm:presLayoutVars>
          <dgm:bulletEnabled val="1"/>
        </dgm:presLayoutVars>
      </dgm:prSet>
      <dgm:spPr/>
    </dgm:pt>
    <dgm:pt modelId="{C608183F-2CDB-45E2-BC03-0B029F64237B}" type="pres">
      <dgm:prSet presAssocID="{C7BC2D67-A239-4108-9782-D8E2697DB192}" presName="sibTrans" presStyleLbl="sibTrans2D1" presStyleIdx="0" presStyleCnt="9" custScaleY="66086" custLinFactNeighborX="-498" custLinFactNeighborY="-4807"/>
      <dgm:spPr/>
    </dgm:pt>
    <dgm:pt modelId="{DDE399A9-59D5-42B8-A26A-B3148B33B1E8}" type="pres">
      <dgm:prSet presAssocID="{C7BC2D67-A239-4108-9782-D8E2697DB192}" presName="connectorText" presStyleLbl="sibTrans2D1" presStyleIdx="0" presStyleCnt="9"/>
      <dgm:spPr/>
    </dgm:pt>
    <dgm:pt modelId="{009EC26D-9B04-4A7F-BB95-6746FCCA5E93}" type="pres">
      <dgm:prSet presAssocID="{EA49D446-2E0E-4BC5-A59A-186B2EE77CA7}" presName="node" presStyleLbl="node1" presStyleIdx="1" presStyleCnt="10" custScaleX="83061" custScaleY="51857" custLinFactNeighborX="-2464" custLinFactNeighborY="-163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FF819-1646-4A33-919C-821AB1084B8D}" type="pres">
      <dgm:prSet presAssocID="{0BFEBA8D-3C0E-4AEB-ACDE-79B6E0414A2A}" presName="sibTrans" presStyleLbl="sibTrans2D1" presStyleIdx="1" presStyleCnt="9" custAng="21447122" custScaleY="69489" custLinFactNeighborX="10247" custLinFactNeighborY="-8769"/>
      <dgm:spPr/>
    </dgm:pt>
    <dgm:pt modelId="{8E73C1BE-0F51-4284-B659-B78C5D8BEF1C}" type="pres">
      <dgm:prSet presAssocID="{0BFEBA8D-3C0E-4AEB-ACDE-79B6E0414A2A}" presName="connectorText" presStyleLbl="sibTrans2D1" presStyleIdx="1" presStyleCnt="9"/>
      <dgm:spPr/>
    </dgm:pt>
    <dgm:pt modelId="{EA1CEA0B-81CA-4DA8-A119-01C23CD7FD73}" type="pres">
      <dgm:prSet presAssocID="{9797DDD7-0600-4018-A868-71214D5F7B35}" presName="node" presStyleLbl="node1" presStyleIdx="2" presStyleCnt="10" custScaleX="73467" custScaleY="69616" custLinFactX="-22939" custLinFactY="268" custLinFactNeighborX="-100000" custLinFactNeighborY="100000">
        <dgm:presLayoutVars>
          <dgm:bulletEnabled val="1"/>
        </dgm:presLayoutVars>
      </dgm:prSet>
      <dgm:spPr/>
    </dgm:pt>
    <dgm:pt modelId="{BE10C5F1-B331-4F82-8496-D19F86F32EF9}" type="pres">
      <dgm:prSet presAssocID="{F6FEF6E8-6C8E-42F4-8837-B3A751FC925A}" presName="sibTrans" presStyleLbl="sibTrans2D1" presStyleIdx="2" presStyleCnt="9" custAng="403580" custScaleX="100538" custScaleY="51609" custLinFactNeighborX="-23715" custLinFactNeighborY="8094"/>
      <dgm:spPr/>
    </dgm:pt>
    <dgm:pt modelId="{679AA549-6261-46E5-AD40-9E550388A9B8}" type="pres">
      <dgm:prSet presAssocID="{F6FEF6E8-6C8E-42F4-8837-B3A751FC925A}" presName="connectorText" presStyleLbl="sibTrans2D1" presStyleIdx="2" presStyleCnt="9"/>
      <dgm:spPr/>
    </dgm:pt>
    <dgm:pt modelId="{150968A4-A703-4197-9AD9-5DCA7D5E5297}" type="pres">
      <dgm:prSet presAssocID="{6A5FD8E5-CABC-4514-B8D6-487E53B9B8A5}" presName="node" presStyleLbl="node1" presStyleIdx="3" presStyleCnt="10" custScaleX="81574" custScaleY="74019" custLinFactX="-100000" custLinFactNeighborX="-128610" custLinFactNeighborY="-27395">
        <dgm:presLayoutVars>
          <dgm:bulletEnabled val="1"/>
        </dgm:presLayoutVars>
      </dgm:prSet>
      <dgm:spPr/>
    </dgm:pt>
    <dgm:pt modelId="{A92E100A-EF89-46B5-8E00-B8CFB0EB8089}" type="pres">
      <dgm:prSet presAssocID="{3744ECB0-0D4E-41E1-93EB-01CFE5249A7E}" presName="sibTrans" presStyleLbl="sibTrans2D1" presStyleIdx="3" presStyleCnt="9" custAng="3" custFlipHor="1" custScaleX="23190" custScaleY="49159" custLinFactNeighborX="68770" custLinFactNeighborY="2382"/>
      <dgm:spPr/>
    </dgm:pt>
    <dgm:pt modelId="{385E0B92-1633-4E17-B6BF-09E80F1A34EB}" type="pres">
      <dgm:prSet presAssocID="{3744ECB0-0D4E-41E1-93EB-01CFE5249A7E}" presName="connectorText" presStyleLbl="sibTrans2D1" presStyleIdx="3" presStyleCnt="9"/>
      <dgm:spPr/>
    </dgm:pt>
    <dgm:pt modelId="{3386EDD1-0DA6-4E08-9A1A-6A0A8781BB92}" type="pres">
      <dgm:prSet presAssocID="{1883924A-F389-44B5-9140-6924D3E0905C}" presName="node" presStyleLbl="node1" presStyleIdx="4" presStyleCnt="10" custScaleX="76518" custScaleY="68254" custLinFactX="15464" custLinFactNeighborX="100000" custLinFactNeighborY="-38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3DE7D-91C5-42AE-9639-B12F0DDE7114}" type="pres">
      <dgm:prSet presAssocID="{D28AA6B5-245D-4983-AD36-2A036A436CE0}" presName="sibTrans" presStyleLbl="sibTrans2D1" presStyleIdx="4" presStyleCnt="9" custAng="17390272" custScaleX="48818" custScaleY="58773" custLinFactX="-71861" custLinFactNeighborX="-100000" custLinFactNeighborY="7533"/>
      <dgm:spPr/>
    </dgm:pt>
    <dgm:pt modelId="{D3547353-DD95-48AB-8052-B0EAD75C185A}" type="pres">
      <dgm:prSet presAssocID="{D28AA6B5-245D-4983-AD36-2A036A436CE0}" presName="connectorText" presStyleLbl="sibTrans2D1" presStyleIdx="4" presStyleCnt="9"/>
      <dgm:spPr/>
    </dgm:pt>
    <dgm:pt modelId="{158C390B-232E-460F-AB52-BA4C298C01E4}" type="pres">
      <dgm:prSet presAssocID="{47AC477C-9020-442D-84E5-1978AE96A8E4}" presName="node" presStyleLbl="node1" presStyleIdx="5" presStyleCnt="10" custScaleX="71972" custScaleY="43311" custLinFactX="13658" custLinFactNeighborX="100000" custLinFactNeighborY="52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D820A-D778-48B1-A2D4-9686529A9072}" type="pres">
      <dgm:prSet presAssocID="{572A631B-7C91-4740-8233-E8391D7C539E}" presName="sibTrans" presStyleLbl="sibTrans2D1" presStyleIdx="5" presStyleCnt="9" custAng="17591898" custScaleX="75480" custScaleY="63362" custLinFactX="100000" custLinFactNeighborX="121485" custLinFactNeighborY="21988"/>
      <dgm:spPr/>
    </dgm:pt>
    <dgm:pt modelId="{54686B55-2EDE-44D6-B235-C74C6808EF8D}" type="pres">
      <dgm:prSet presAssocID="{572A631B-7C91-4740-8233-E8391D7C539E}" presName="connectorText" presStyleLbl="sibTrans2D1" presStyleIdx="5" presStyleCnt="9"/>
      <dgm:spPr/>
    </dgm:pt>
    <dgm:pt modelId="{4B4757BB-3ECF-4A83-BD06-2CA698BDDA5C}" type="pres">
      <dgm:prSet presAssocID="{30E1DD85-362A-4F00-A283-4C1B67163E78}" presName="node" presStyleLbl="node1" presStyleIdx="6" presStyleCnt="10" custScaleX="80771" custScaleY="52861">
        <dgm:presLayoutVars>
          <dgm:bulletEnabled val="1"/>
        </dgm:presLayoutVars>
      </dgm:prSet>
      <dgm:spPr/>
    </dgm:pt>
    <dgm:pt modelId="{B9067653-672F-4089-9A7C-BD213EC4C834}" type="pres">
      <dgm:prSet presAssocID="{7C543EF9-AD9F-40DC-AE16-B9CF550F06F2}" presName="sibTrans" presStyleLbl="sibTrans2D1" presStyleIdx="6" presStyleCnt="9" custAng="10727494" custScaleY="75338"/>
      <dgm:spPr/>
    </dgm:pt>
    <dgm:pt modelId="{E57CCD47-2797-4C27-9803-469E4980003B}" type="pres">
      <dgm:prSet presAssocID="{7C543EF9-AD9F-40DC-AE16-B9CF550F06F2}" presName="connectorText" presStyleLbl="sibTrans2D1" presStyleIdx="6" presStyleCnt="9"/>
      <dgm:spPr/>
    </dgm:pt>
    <dgm:pt modelId="{EBB85610-3C61-4806-BA8C-DC1D12A60600}" type="pres">
      <dgm:prSet presAssocID="{25BA7211-7428-4F76-9027-7EAB0FB58B5A}" presName="node" presStyleLbl="node1" presStyleIdx="7" presStyleCnt="10" custScaleX="63606" custScaleY="43373" custLinFactNeighborX="-1941" custLinFactNeighborY="3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59815-69A7-4E2E-BC3E-5B9D1028FB24}" type="pres">
      <dgm:prSet presAssocID="{937499D0-E39E-4810-ACEC-DE531B9FA7BC}" presName="sibTrans" presStyleLbl="sibTrans2D1" presStyleIdx="7" presStyleCnt="9" custScaleY="60410" custLinFactNeighborX="10928" custLinFactNeighborY="3133"/>
      <dgm:spPr/>
    </dgm:pt>
    <dgm:pt modelId="{24622297-AEC7-4DF6-BD62-1C6CA992DC23}" type="pres">
      <dgm:prSet presAssocID="{937499D0-E39E-4810-ACEC-DE531B9FA7BC}" presName="connectorText" presStyleLbl="sibTrans2D1" presStyleIdx="7" presStyleCnt="9"/>
      <dgm:spPr/>
    </dgm:pt>
    <dgm:pt modelId="{873C3844-39A0-43C0-9B09-DAA6938DA980}" type="pres">
      <dgm:prSet presAssocID="{B47C07B6-7DD5-4E34-A042-C6EA9F1580B8}" presName="node" presStyleLbl="node1" presStyleIdx="8" presStyleCnt="10" custScaleX="55002" custScaleY="48429">
        <dgm:presLayoutVars>
          <dgm:bulletEnabled val="1"/>
        </dgm:presLayoutVars>
      </dgm:prSet>
      <dgm:spPr/>
    </dgm:pt>
    <dgm:pt modelId="{87B3C447-3810-4473-825B-9C7269BB4BCD}" type="pres">
      <dgm:prSet presAssocID="{EE5A1719-C3C8-4DB0-AC4F-2332FBD53BEF}" presName="sibTrans" presStyleLbl="sibTrans2D1" presStyleIdx="8" presStyleCnt="9"/>
      <dgm:spPr/>
    </dgm:pt>
    <dgm:pt modelId="{56E0798F-4524-4CE5-8854-A6CB417147AD}" type="pres">
      <dgm:prSet presAssocID="{EE5A1719-C3C8-4DB0-AC4F-2332FBD53BEF}" presName="connectorText" presStyleLbl="sibTrans2D1" presStyleIdx="8" presStyleCnt="9"/>
      <dgm:spPr/>
    </dgm:pt>
    <dgm:pt modelId="{6C1557F0-BE79-48DC-9C8B-0D5B33CA1D5E}" type="pres">
      <dgm:prSet presAssocID="{F81F82DD-E858-4123-8A12-4BD03DB30D71}" presName="node" presStyleLbl="node1" presStyleIdx="9" presStyleCnt="10" custScaleX="103098" custScaleY="45961" custLinFactNeighborX="25994" custLinFactNeighborY="-17790">
        <dgm:presLayoutVars>
          <dgm:bulletEnabled val="1"/>
        </dgm:presLayoutVars>
      </dgm:prSet>
      <dgm:spPr/>
    </dgm:pt>
  </dgm:ptLst>
  <dgm:cxnLst>
    <dgm:cxn modelId="{497278A9-8D0F-49FC-9B99-FADACF691A8F}" type="presOf" srcId="{EE5A1719-C3C8-4DB0-AC4F-2332FBD53BEF}" destId="{56E0798F-4524-4CE5-8854-A6CB417147AD}" srcOrd="1" destOrd="0" presId="urn:microsoft.com/office/officeart/2005/8/layout/process5"/>
    <dgm:cxn modelId="{6AA21C92-29EB-4C2C-88B3-EC9AE6F16A34}" type="presOf" srcId="{9797DDD7-0600-4018-A868-71214D5F7B35}" destId="{EA1CEA0B-81CA-4DA8-A119-01C23CD7FD73}" srcOrd="0" destOrd="0" presId="urn:microsoft.com/office/officeart/2005/8/layout/process5"/>
    <dgm:cxn modelId="{BD5B9596-D808-43C4-900B-509578E419F8}" srcId="{0B917F68-A09A-469B-BB68-40DB8BCF81DE}" destId="{B47C07B6-7DD5-4E34-A042-C6EA9F1580B8}" srcOrd="8" destOrd="0" parTransId="{14573525-8968-45BB-AD26-27476E128537}" sibTransId="{EE5A1719-C3C8-4DB0-AC4F-2332FBD53BEF}"/>
    <dgm:cxn modelId="{7DA55B26-E82D-41DC-8878-6AB618FF8749}" type="presOf" srcId="{EA49D446-2E0E-4BC5-A59A-186B2EE77CA7}" destId="{009EC26D-9B04-4A7F-BB95-6746FCCA5E93}" srcOrd="0" destOrd="0" presId="urn:microsoft.com/office/officeart/2005/8/layout/process5"/>
    <dgm:cxn modelId="{653B8FA9-596D-4270-8B6F-E28416E5154D}" type="presOf" srcId="{F6FEF6E8-6C8E-42F4-8837-B3A751FC925A}" destId="{679AA549-6261-46E5-AD40-9E550388A9B8}" srcOrd="1" destOrd="0" presId="urn:microsoft.com/office/officeart/2005/8/layout/process5"/>
    <dgm:cxn modelId="{5C65A91E-207A-42F5-9C80-57CF9E017803}" type="presOf" srcId="{3744ECB0-0D4E-41E1-93EB-01CFE5249A7E}" destId="{385E0B92-1633-4E17-B6BF-09E80F1A34EB}" srcOrd="1" destOrd="0" presId="urn:microsoft.com/office/officeart/2005/8/layout/process5"/>
    <dgm:cxn modelId="{DBFAD5C1-3CDB-4005-973E-27E6562B3C5B}" type="presOf" srcId="{C7BC2D67-A239-4108-9782-D8E2697DB192}" destId="{C608183F-2CDB-45E2-BC03-0B029F64237B}" srcOrd="0" destOrd="0" presId="urn:microsoft.com/office/officeart/2005/8/layout/process5"/>
    <dgm:cxn modelId="{FEC05F58-315E-4C54-A935-1995BFCB3C9E}" type="presOf" srcId="{F6FEF6E8-6C8E-42F4-8837-B3A751FC925A}" destId="{BE10C5F1-B331-4F82-8496-D19F86F32EF9}" srcOrd="0" destOrd="0" presId="urn:microsoft.com/office/officeart/2005/8/layout/process5"/>
    <dgm:cxn modelId="{B50B4BA7-C13F-4317-A251-998D655FAF46}" srcId="{0B917F68-A09A-469B-BB68-40DB8BCF81DE}" destId="{EA49D446-2E0E-4BC5-A59A-186B2EE77CA7}" srcOrd="1" destOrd="0" parTransId="{C8831D7A-3521-46C8-A51B-D7BCA23966C1}" sibTransId="{0BFEBA8D-3C0E-4AEB-ACDE-79B6E0414A2A}"/>
    <dgm:cxn modelId="{9C24D476-554C-4791-99A3-778979F4A235}" type="presOf" srcId="{C7BC2D67-A239-4108-9782-D8E2697DB192}" destId="{DDE399A9-59D5-42B8-A26A-B3148B33B1E8}" srcOrd="1" destOrd="0" presId="urn:microsoft.com/office/officeart/2005/8/layout/process5"/>
    <dgm:cxn modelId="{9D8410A9-3C87-4008-A699-FB400A58C8B6}" srcId="{0B917F68-A09A-469B-BB68-40DB8BCF81DE}" destId="{30E1DD85-362A-4F00-A283-4C1B67163E78}" srcOrd="6" destOrd="0" parTransId="{05215344-B755-4BA4-BB47-76DCAF0B459B}" sibTransId="{7C543EF9-AD9F-40DC-AE16-B9CF550F06F2}"/>
    <dgm:cxn modelId="{9B2E020C-B423-4BD0-9315-F0E209E6BC0D}" srcId="{0B917F68-A09A-469B-BB68-40DB8BCF81DE}" destId="{1883924A-F389-44B5-9140-6924D3E0905C}" srcOrd="4" destOrd="0" parTransId="{F667C23C-6E20-43E2-9ED1-C9B41D33727F}" sibTransId="{D28AA6B5-245D-4983-AD36-2A036A436CE0}"/>
    <dgm:cxn modelId="{F6614D12-B3D0-46BB-B125-268086A7F9C5}" type="presOf" srcId="{11141DCB-B51E-4FAE-9E71-A7609E58AEAE}" destId="{A888AF3B-65ED-4F94-BFD8-4546B5A6A307}" srcOrd="0" destOrd="0" presId="urn:microsoft.com/office/officeart/2005/8/layout/process5"/>
    <dgm:cxn modelId="{208877ED-EB31-4F45-A113-92B3FC0C672E}" srcId="{0B917F68-A09A-469B-BB68-40DB8BCF81DE}" destId="{11141DCB-B51E-4FAE-9E71-A7609E58AEAE}" srcOrd="0" destOrd="0" parTransId="{8EAD942E-3B21-457B-AE4E-2D01F08209E7}" sibTransId="{C7BC2D67-A239-4108-9782-D8E2697DB192}"/>
    <dgm:cxn modelId="{7F15E280-7D54-4BD5-AF8D-0C002297B97F}" type="presOf" srcId="{0BFEBA8D-3C0E-4AEB-ACDE-79B6E0414A2A}" destId="{083FF819-1646-4A33-919C-821AB1084B8D}" srcOrd="0" destOrd="0" presId="urn:microsoft.com/office/officeart/2005/8/layout/process5"/>
    <dgm:cxn modelId="{75E757D2-546E-4BB8-AD4E-1058D4915415}" type="presOf" srcId="{30E1DD85-362A-4F00-A283-4C1B67163E78}" destId="{4B4757BB-3ECF-4A83-BD06-2CA698BDDA5C}" srcOrd="0" destOrd="0" presId="urn:microsoft.com/office/officeart/2005/8/layout/process5"/>
    <dgm:cxn modelId="{8A22B9F0-55E3-436B-B203-BD4A8B28D501}" type="presOf" srcId="{0B917F68-A09A-469B-BB68-40DB8BCF81DE}" destId="{006B2F2E-7AE9-450A-B4A1-24B7E59E960B}" srcOrd="0" destOrd="0" presId="urn:microsoft.com/office/officeart/2005/8/layout/process5"/>
    <dgm:cxn modelId="{A315E2A0-87FE-423F-AD57-15D3235A4F67}" type="presOf" srcId="{F81F82DD-E858-4123-8A12-4BD03DB30D71}" destId="{6C1557F0-BE79-48DC-9C8B-0D5B33CA1D5E}" srcOrd="0" destOrd="0" presId="urn:microsoft.com/office/officeart/2005/8/layout/process5"/>
    <dgm:cxn modelId="{ACC2FB54-04FC-4C2E-A3BA-1B3279292284}" type="presOf" srcId="{572A631B-7C91-4740-8233-E8391D7C539E}" destId="{54686B55-2EDE-44D6-B235-C74C6808EF8D}" srcOrd="1" destOrd="0" presId="urn:microsoft.com/office/officeart/2005/8/layout/process5"/>
    <dgm:cxn modelId="{49E0DA1F-F4DA-4DCF-B119-8BC226476B6A}" type="presOf" srcId="{1883924A-F389-44B5-9140-6924D3E0905C}" destId="{3386EDD1-0DA6-4E08-9A1A-6A0A8781BB92}" srcOrd="0" destOrd="0" presId="urn:microsoft.com/office/officeart/2005/8/layout/process5"/>
    <dgm:cxn modelId="{CBB6DEBD-35F8-4B62-BAE7-729D939B8CE2}" type="presOf" srcId="{7C543EF9-AD9F-40DC-AE16-B9CF550F06F2}" destId="{E57CCD47-2797-4C27-9803-469E4980003B}" srcOrd="1" destOrd="0" presId="urn:microsoft.com/office/officeart/2005/8/layout/process5"/>
    <dgm:cxn modelId="{A2CC6D8D-8E2B-4CB8-9621-A50D8D566FE5}" type="presOf" srcId="{6A5FD8E5-CABC-4514-B8D6-487E53B9B8A5}" destId="{150968A4-A703-4197-9AD9-5DCA7D5E5297}" srcOrd="0" destOrd="0" presId="urn:microsoft.com/office/officeart/2005/8/layout/process5"/>
    <dgm:cxn modelId="{98C8BDA2-3F02-49AF-949F-3F522F43E6C3}" type="presOf" srcId="{7C543EF9-AD9F-40DC-AE16-B9CF550F06F2}" destId="{B9067653-672F-4089-9A7C-BD213EC4C834}" srcOrd="0" destOrd="0" presId="urn:microsoft.com/office/officeart/2005/8/layout/process5"/>
    <dgm:cxn modelId="{1AC0EC9D-3A8D-43CC-86A4-AC0D8574CB69}" srcId="{0B917F68-A09A-469B-BB68-40DB8BCF81DE}" destId="{6A5FD8E5-CABC-4514-B8D6-487E53B9B8A5}" srcOrd="3" destOrd="0" parTransId="{8CBBD09B-A735-475D-93C7-272AD6259A9A}" sibTransId="{3744ECB0-0D4E-41E1-93EB-01CFE5249A7E}"/>
    <dgm:cxn modelId="{BE665C9E-D96B-4282-82BF-6F26FAB87BCA}" srcId="{0B917F68-A09A-469B-BB68-40DB8BCF81DE}" destId="{9797DDD7-0600-4018-A868-71214D5F7B35}" srcOrd="2" destOrd="0" parTransId="{7D3D56FB-BDC4-4596-BEFB-DA0A29713B9D}" sibTransId="{F6FEF6E8-6C8E-42F4-8837-B3A751FC925A}"/>
    <dgm:cxn modelId="{7ED050FA-AD26-4E9A-BF05-69E05F3D7DBB}" type="presOf" srcId="{572A631B-7C91-4740-8233-E8391D7C539E}" destId="{E0ED820A-D778-48B1-A2D4-9686529A9072}" srcOrd="0" destOrd="0" presId="urn:microsoft.com/office/officeart/2005/8/layout/process5"/>
    <dgm:cxn modelId="{B32530D4-C646-4E88-ACBF-CF39D1916D91}" srcId="{0B917F68-A09A-469B-BB68-40DB8BCF81DE}" destId="{47AC477C-9020-442D-84E5-1978AE96A8E4}" srcOrd="5" destOrd="0" parTransId="{29180CD5-E28D-4890-AD9C-11E85DEDD5A5}" sibTransId="{572A631B-7C91-4740-8233-E8391D7C539E}"/>
    <dgm:cxn modelId="{0C25F185-7AD3-45DF-B0CC-5BFBD97986E7}" type="presOf" srcId="{937499D0-E39E-4810-ACEC-DE531B9FA7BC}" destId="{E8159815-69A7-4E2E-BC3E-5B9D1028FB24}" srcOrd="0" destOrd="0" presId="urn:microsoft.com/office/officeart/2005/8/layout/process5"/>
    <dgm:cxn modelId="{09282753-535D-4577-8218-18479602A54C}" type="presOf" srcId="{25BA7211-7428-4F76-9027-7EAB0FB58B5A}" destId="{EBB85610-3C61-4806-BA8C-DC1D12A60600}" srcOrd="0" destOrd="0" presId="urn:microsoft.com/office/officeart/2005/8/layout/process5"/>
    <dgm:cxn modelId="{189805F8-4A1A-43E2-9D14-9C2570E1FAD0}" type="presOf" srcId="{0BFEBA8D-3C0E-4AEB-ACDE-79B6E0414A2A}" destId="{8E73C1BE-0F51-4284-B659-B78C5D8BEF1C}" srcOrd="1" destOrd="0" presId="urn:microsoft.com/office/officeart/2005/8/layout/process5"/>
    <dgm:cxn modelId="{C460AF81-8EC0-43F3-AB0C-33B349402381}" type="presOf" srcId="{937499D0-E39E-4810-ACEC-DE531B9FA7BC}" destId="{24622297-AEC7-4DF6-BD62-1C6CA992DC23}" srcOrd="1" destOrd="0" presId="urn:microsoft.com/office/officeart/2005/8/layout/process5"/>
    <dgm:cxn modelId="{1022ED12-608E-420C-B452-B1E9BE9BDAB1}" type="presOf" srcId="{B47C07B6-7DD5-4E34-A042-C6EA9F1580B8}" destId="{873C3844-39A0-43C0-9B09-DAA6938DA980}" srcOrd="0" destOrd="0" presId="urn:microsoft.com/office/officeart/2005/8/layout/process5"/>
    <dgm:cxn modelId="{E8BC9ADB-817E-4DC5-B0DB-F03CA90D53ED}" srcId="{0B917F68-A09A-469B-BB68-40DB8BCF81DE}" destId="{25BA7211-7428-4F76-9027-7EAB0FB58B5A}" srcOrd="7" destOrd="0" parTransId="{6AD93EB6-1025-40A8-9B3A-D865A6F96465}" sibTransId="{937499D0-E39E-4810-ACEC-DE531B9FA7BC}"/>
    <dgm:cxn modelId="{9D5A6015-DDD8-469D-A716-7CC2462E8164}" srcId="{0B917F68-A09A-469B-BB68-40DB8BCF81DE}" destId="{F81F82DD-E858-4123-8A12-4BD03DB30D71}" srcOrd="9" destOrd="0" parTransId="{56BD4221-6DF6-4745-BF74-131410429DAC}" sibTransId="{6D8C0D88-EA08-411A-A041-DEC4E633C292}"/>
    <dgm:cxn modelId="{5C3C496D-BB73-46E5-A30E-9D71AFED2B13}" type="presOf" srcId="{D28AA6B5-245D-4983-AD36-2A036A436CE0}" destId="{D3547353-DD95-48AB-8052-B0EAD75C185A}" srcOrd="1" destOrd="0" presId="urn:microsoft.com/office/officeart/2005/8/layout/process5"/>
    <dgm:cxn modelId="{2628057C-D5A3-43E4-996B-71E870E9DF29}" type="presOf" srcId="{47AC477C-9020-442D-84E5-1978AE96A8E4}" destId="{158C390B-232E-460F-AB52-BA4C298C01E4}" srcOrd="0" destOrd="0" presId="urn:microsoft.com/office/officeart/2005/8/layout/process5"/>
    <dgm:cxn modelId="{311DFC70-1B30-4DC6-9B8F-9E6E1C117338}" type="presOf" srcId="{D28AA6B5-245D-4983-AD36-2A036A436CE0}" destId="{A9C3DE7D-91C5-42AE-9639-B12F0DDE7114}" srcOrd="0" destOrd="0" presId="urn:microsoft.com/office/officeart/2005/8/layout/process5"/>
    <dgm:cxn modelId="{AD0E0C36-5BE3-48A3-9999-3F693CCCCA2B}" type="presOf" srcId="{3744ECB0-0D4E-41E1-93EB-01CFE5249A7E}" destId="{A92E100A-EF89-46B5-8E00-B8CFB0EB8089}" srcOrd="0" destOrd="0" presId="urn:microsoft.com/office/officeart/2005/8/layout/process5"/>
    <dgm:cxn modelId="{76BE5243-99C7-4629-9662-464E3879FD00}" type="presOf" srcId="{EE5A1719-C3C8-4DB0-AC4F-2332FBD53BEF}" destId="{87B3C447-3810-4473-825B-9C7269BB4BCD}" srcOrd="0" destOrd="0" presId="urn:microsoft.com/office/officeart/2005/8/layout/process5"/>
    <dgm:cxn modelId="{07C59559-5EA4-4B25-A260-E0519193809B}" type="presParOf" srcId="{006B2F2E-7AE9-450A-B4A1-24B7E59E960B}" destId="{A888AF3B-65ED-4F94-BFD8-4546B5A6A307}" srcOrd="0" destOrd="0" presId="urn:microsoft.com/office/officeart/2005/8/layout/process5"/>
    <dgm:cxn modelId="{4763DF46-E7DC-4545-97BE-1532319E52C3}" type="presParOf" srcId="{006B2F2E-7AE9-450A-B4A1-24B7E59E960B}" destId="{C608183F-2CDB-45E2-BC03-0B029F64237B}" srcOrd="1" destOrd="0" presId="urn:microsoft.com/office/officeart/2005/8/layout/process5"/>
    <dgm:cxn modelId="{56E016DF-4733-4774-A647-C154E336C6F8}" type="presParOf" srcId="{C608183F-2CDB-45E2-BC03-0B029F64237B}" destId="{DDE399A9-59D5-42B8-A26A-B3148B33B1E8}" srcOrd="0" destOrd="0" presId="urn:microsoft.com/office/officeart/2005/8/layout/process5"/>
    <dgm:cxn modelId="{06158E4D-ECE6-4CB6-AF88-6E189B4658E4}" type="presParOf" srcId="{006B2F2E-7AE9-450A-B4A1-24B7E59E960B}" destId="{009EC26D-9B04-4A7F-BB95-6746FCCA5E93}" srcOrd="2" destOrd="0" presId="urn:microsoft.com/office/officeart/2005/8/layout/process5"/>
    <dgm:cxn modelId="{3BFC98F3-5B8B-4EF7-839C-ADB824BB52F4}" type="presParOf" srcId="{006B2F2E-7AE9-450A-B4A1-24B7E59E960B}" destId="{083FF819-1646-4A33-919C-821AB1084B8D}" srcOrd="3" destOrd="0" presId="urn:microsoft.com/office/officeart/2005/8/layout/process5"/>
    <dgm:cxn modelId="{392DC773-55C8-4E6F-8E38-FD3D3B760F75}" type="presParOf" srcId="{083FF819-1646-4A33-919C-821AB1084B8D}" destId="{8E73C1BE-0F51-4284-B659-B78C5D8BEF1C}" srcOrd="0" destOrd="0" presId="urn:microsoft.com/office/officeart/2005/8/layout/process5"/>
    <dgm:cxn modelId="{DCDCCA57-6F5C-4C4D-BDE0-683B46A4ED3F}" type="presParOf" srcId="{006B2F2E-7AE9-450A-B4A1-24B7E59E960B}" destId="{EA1CEA0B-81CA-4DA8-A119-01C23CD7FD73}" srcOrd="4" destOrd="0" presId="urn:microsoft.com/office/officeart/2005/8/layout/process5"/>
    <dgm:cxn modelId="{8457A82A-D234-489A-8B0B-4EDA90B4A8CD}" type="presParOf" srcId="{006B2F2E-7AE9-450A-B4A1-24B7E59E960B}" destId="{BE10C5F1-B331-4F82-8496-D19F86F32EF9}" srcOrd="5" destOrd="0" presId="urn:microsoft.com/office/officeart/2005/8/layout/process5"/>
    <dgm:cxn modelId="{7534FB99-49CA-4ED3-BADF-2289C224A1D9}" type="presParOf" srcId="{BE10C5F1-B331-4F82-8496-D19F86F32EF9}" destId="{679AA549-6261-46E5-AD40-9E550388A9B8}" srcOrd="0" destOrd="0" presId="urn:microsoft.com/office/officeart/2005/8/layout/process5"/>
    <dgm:cxn modelId="{F273387D-88BA-4962-9A6A-C19A0E200D39}" type="presParOf" srcId="{006B2F2E-7AE9-450A-B4A1-24B7E59E960B}" destId="{150968A4-A703-4197-9AD9-5DCA7D5E5297}" srcOrd="6" destOrd="0" presId="urn:microsoft.com/office/officeart/2005/8/layout/process5"/>
    <dgm:cxn modelId="{5D450BEE-EFA9-448A-9D17-C5D01CB8A304}" type="presParOf" srcId="{006B2F2E-7AE9-450A-B4A1-24B7E59E960B}" destId="{A92E100A-EF89-46B5-8E00-B8CFB0EB8089}" srcOrd="7" destOrd="0" presId="urn:microsoft.com/office/officeart/2005/8/layout/process5"/>
    <dgm:cxn modelId="{B6435111-9458-40C2-8836-AF692159DB43}" type="presParOf" srcId="{A92E100A-EF89-46B5-8E00-B8CFB0EB8089}" destId="{385E0B92-1633-4E17-B6BF-09E80F1A34EB}" srcOrd="0" destOrd="0" presId="urn:microsoft.com/office/officeart/2005/8/layout/process5"/>
    <dgm:cxn modelId="{5749A437-411B-4AC0-943A-E73F85E80C0D}" type="presParOf" srcId="{006B2F2E-7AE9-450A-B4A1-24B7E59E960B}" destId="{3386EDD1-0DA6-4E08-9A1A-6A0A8781BB92}" srcOrd="8" destOrd="0" presId="urn:microsoft.com/office/officeart/2005/8/layout/process5"/>
    <dgm:cxn modelId="{3FC09D03-7A92-4C60-A7B1-80233190E306}" type="presParOf" srcId="{006B2F2E-7AE9-450A-B4A1-24B7E59E960B}" destId="{A9C3DE7D-91C5-42AE-9639-B12F0DDE7114}" srcOrd="9" destOrd="0" presId="urn:microsoft.com/office/officeart/2005/8/layout/process5"/>
    <dgm:cxn modelId="{90C096C5-83E8-47C5-B463-45D07A2733B7}" type="presParOf" srcId="{A9C3DE7D-91C5-42AE-9639-B12F0DDE7114}" destId="{D3547353-DD95-48AB-8052-B0EAD75C185A}" srcOrd="0" destOrd="0" presId="urn:microsoft.com/office/officeart/2005/8/layout/process5"/>
    <dgm:cxn modelId="{AF616CAA-4B21-4394-8860-784E63D16D66}" type="presParOf" srcId="{006B2F2E-7AE9-450A-B4A1-24B7E59E960B}" destId="{158C390B-232E-460F-AB52-BA4C298C01E4}" srcOrd="10" destOrd="0" presId="urn:microsoft.com/office/officeart/2005/8/layout/process5"/>
    <dgm:cxn modelId="{4F247355-0C1E-4527-9D2B-5CFB59C93FFD}" type="presParOf" srcId="{006B2F2E-7AE9-450A-B4A1-24B7E59E960B}" destId="{E0ED820A-D778-48B1-A2D4-9686529A9072}" srcOrd="11" destOrd="0" presId="urn:microsoft.com/office/officeart/2005/8/layout/process5"/>
    <dgm:cxn modelId="{0DC36F87-02CD-4960-8000-7CA653071B19}" type="presParOf" srcId="{E0ED820A-D778-48B1-A2D4-9686529A9072}" destId="{54686B55-2EDE-44D6-B235-C74C6808EF8D}" srcOrd="0" destOrd="0" presId="urn:microsoft.com/office/officeart/2005/8/layout/process5"/>
    <dgm:cxn modelId="{5F72796C-1252-43BE-8BA3-B92F06E37D0C}" type="presParOf" srcId="{006B2F2E-7AE9-450A-B4A1-24B7E59E960B}" destId="{4B4757BB-3ECF-4A83-BD06-2CA698BDDA5C}" srcOrd="12" destOrd="0" presId="urn:microsoft.com/office/officeart/2005/8/layout/process5"/>
    <dgm:cxn modelId="{316FA58A-8B5A-4B7D-983E-3FA53B2D994F}" type="presParOf" srcId="{006B2F2E-7AE9-450A-B4A1-24B7E59E960B}" destId="{B9067653-672F-4089-9A7C-BD213EC4C834}" srcOrd="13" destOrd="0" presId="urn:microsoft.com/office/officeart/2005/8/layout/process5"/>
    <dgm:cxn modelId="{25299523-810F-4FBC-9159-303BB4770302}" type="presParOf" srcId="{B9067653-672F-4089-9A7C-BD213EC4C834}" destId="{E57CCD47-2797-4C27-9803-469E4980003B}" srcOrd="0" destOrd="0" presId="urn:microsoft.com/office/officeart/2005/8/layout/process5"/>
    <dgm:cxn modelId="{1F982A3B-EAB2-45A8-9806-1C043731B5B2}" type="presParOf" srcId="{006B2F2E-7AE9-450A-B4A1-24B7E59E960B}" destId="{EBB85610-3C61-4806-BA8C-DC1D12A60600}" srcOrd="14" destOrd="0" presId="urn:microsoft.com/office/officeart/2005/8/layout/process5"/>
    <dgm:cxn modelId="{08CEF41B-4C9E-433C-8973-9C05FD61016B}" type="presParOf" srcId="{006B2F2E-7AE9-450A-B4A1-24B7E59E960B}" destId="{E8159815-69A7-4E2E-BC3E-5B9D1028FB24}" srcOrd="15" destOrd="0" presId="urn:microsoft.com/office/officeart/2005/8/layout/process5"/>
    <dgm:cxn modelId="{B9ACFD46-3BE8-4569-83E2-D418F08C43B7}" type="presParOf" srcId="{E8159815-69A7-4E2E-BC3E-5B9D1028FB24}" destId="{24622297-AEC7-4DF6-BD62-1C6CA992DC23}" srcOrd="0" destOrd="0" presId="urn:microsoft.com/office/officeart/2005/8/layout/process5"/>
    <dgm:cxn modelId="{BD553398-F77F-46F4-A8EE-6ED19428E02D}" type="presParOf" srcId="{006B2F2E-7AE9-450A-B4A1-24B7E59E960B}" destId="{873C3844-39A0-43C0-9B09-DAA6938DA980}" srcOrd="16" destOrd="0" presId="urn:microsoft.com/office/officeart/2005/8/layout/process5"/>
    <dgm:cxn modelId="{F8A63D76-550E-4C43-AAF0-37C6B6019743}" type="presParOf" srcId="{006B2F2E-7AE9-450A-B4A1-24B7E59E960B}" destId="{87B3C447-3810-4473-825B-9C7269BB4BCD}" srcOrd="17" destOrd="0" presId="urn:microsoft.com/office/officeart/2005/8/layout/process5"/>
    <dgm:cxn modelId="{5451266A-B41D-4FD7-AFA4-A5704D7F7376}" type="presParOf" srcId="{87B3C447-3810-4473-825B-9C7269BB4BCD}" destId="{56E0798F-4524-4CE5-8854-A6CB417147AD}" srcOrd="0" destOrd="0" presId="urn:microsoft.com/office/officeart/2005/8/layout/process5"/>
    <dgm:cxn modelId="{AB9D9E33-B9FF-4C01-977A-F0388A4C331C}" type="presParOf" srcId="{006B2F2E-7AE9-450A-B4A1-24B7E59E960B}" destId="{6C1557F0-BE79-48DC-9C8B-0D5B33CA1D5E}" srcOrd="18" destOrd="0" presId="urn:microsoft.com/office/officeart/2005/8/layout/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848629-C1E3-40E2-BFF6-E959A11432C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3AAB60-F834-45B1-8169-AC19B32D8F2C}">
      <dgm:prSet phldrT="[Text]" custT="1"/>
      <dgm:spPr/>
      <dgm:t>
        <a:bodyPr/>
        <a:lstStyle/>
        <a:p>
          <a:r>
            <a:rPr lang="en-US" sz="3200" dirty="0" smtClean="0"/>
            <a:t>Disruption</a:t>
          </a:r>
          <a:endParaRPr lang="en-US" sz="3200" dirty="0"/>
        </a:p>
      </dgm:t>
    </dgm:pt>
    <dgm:pt modelId="{56362F9E-2419-4077-9EEB-82742980065B}" type="parTrans" cxnId="{56098497-F871-4F59-AC02-B90DEBF32537}">
      <dgm:prSet/>
      <dgm:spPr/>
      <dgm:t>
        <a:bodyPr/>
        <a:lstStyle/>
        <a:p>
          <a:endParaRPr lang="en-US"/>
        </a:p>
      </dgm:t>
    </dgm:pt>
    <dgm:pt modelId="{57341AE6-8B9B-4313-A29C-1B4CC4E118D4}" type="sibTrans" cxnId="{56098497-F871-4F59-AC02-B90DEBF32537}">
      <dgm:prSet/>
      <dgm:spPr/>
      <dgm:t>
        <a:bodyPr/>
        <a:lstStyle/>
        <a:p>
          <a:endParaRPr lang="en-US"/>
        </a:p>
      </dgm:t>
    </dgm:pt>
    <dgm:pt modelId="{6A4CCF66-8173-409D-AE35-9435EC2236DB}">
      <dgm:prSet phldrT="[Text]" custT="1"/>
      <dgm:spPr/>
      <dgm:t>
        <a:bodyPr/>
        <a:lstStyle/>
        <a:p>
          <a:r>
            <a:rPr lang="en-US" sz="3200" dirty="0" smtClean="0"/>
            <a:t>Agonist (uncontrolled) </a:t>
          </a:r>
          <a:br>
            <a:rPr lang="en-US" sz="3200" dirty="0" smtClean="0"/>
          </a:br>
          <a:r>
            <a:rPr lang="en-US" sz="2400" dirty="0" err="1" smtClean="0"/>
            <a:t>Eg</a:t>
          </a:r>
          <a:r>
            <a:rPr lang="en-US" sz="2400" dirty="0" smtClean="0"/>
            <a:t>: Graves disease</a:t>
          </a:r>
          <a:endParaRPr lang="en-US" sz="2400" dirty="0"/>
        </a:p>
      </dgm:t>
    </dgm:pt>
    <dgm:pt modelId="{5F3D82B9-626A-4738-B4CD-377FEB00ADC9}" type="parTrans" cxnId="{2774506C-0367-4842-9459-4A81C1C33CCA}">
      <dgm:prSet/>
      <dgm:spPr/>
      <dgm:t>
        <a:bodyPr/>
        <a:lstStyle/>
        <a:p>
          <a:endParaRPr lang="en-US"/>
        </a:p>
      </dgm:t>
    </dgm:pt>
    <dgm:pt modelId="{14E786E7-9349-40DA-A906-1B6785C5B4B2}" type="sibTrans" cxnId="{2774506C-0367-4842-9459-4A81C1C33CCA}">
      <dgm:prSet/>
      <dgm:spPr/>
      <dgm:t>
        <a:bodyPr/>
        <a:lstStyle/>
        <a:p>
          <a:endParaRPr lang="en-US"/>
        </a:p>
      </dgm:t>
    </dgm:pt>
    <dgm:pt modelId="{0575D66D-8B80-482F-8C5A-D99B37D113C9}">
      <dgm:prSet phldrT="[Text]" custT="1"/>
      <dgm:spPr/>
      <dgm:t>
        <a:bodyPr/>
        <a:lstStyle/>
        <a:p>
          <a:r>
            <a:rPr lang="en-US" sz="3200" dirty="0" smtClean="0"/>
            <a:t>Antagonist (Blocking)</a:t>
          </a:r>
          <a:br>
            <a:rPr lang="en-US" sz="3200" dirty="0" smtClean="0"/>
          </a:br>
          <a:r>
            <a:rPr lang="en-US" sz="2400" dirty="0" err="1" smtClean="0"/>
            <a:t>Eg</a:t>
          </a:r>
          <a:r>
            <a:rPr lang="en-US" sz="2400" dirty="0" smtClean="0"/>
            <a:t>: Myasthenia gravis</a:t>
          </a:r>
          <a:endParaRPr lang="en-US" sz="2400" dirty="0"/>
        </a:p>
      </dgm:t>
    </dgm:pt>
    <dgm:pt modelId="{A20408A7-144A-45FF-9909-7C0DCC569AD0}" type="sibTrans" cxnId="{035F541D-EC94-4D68-9EB3-80F08F10DA91}">
      <dgm:prSet/>
      <dgm:spPr/>
      <dgm:t>
        <a:bodyPr/>
        <a:lstStyle/>
        <a:p>
          <a:endParaRPr lang="en-US"/>
        </a:p>
      </dgm:t>
    </dgm:pt>
    <dgm:pt modelId="{B6EBA663-16C9-4A86-8ED2-C64A7C56DCF9}" type="parTrans" cxnId="{035F541D-EC94-4D68-9EB3-80F08F10DA91}">
      <dgm:prSet/>
      <dgm:spPr/>
      <dgm:t>
        <a:bodyPr/>
        <a:lstStyle/>
        <a:p>
          <a:endParaRPr lang="en-US"/>
        </a:p>
      </dgm:t>
    </dgm:pt>
    <dgm:pt modelId="{9E4CDC80-0E4B-4995-8703-A35639588047}" type="pres">
      <dgm:prSet presAssocID="{B9848629-C1E3-40E2-BFF6-E959A11432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1132981-B3E7-4D31-B47B-268D68EFCF64}" type="pres">
      <dgm:prSet presAssocID="{E13AAB60-F834-45B1-8169-AC19B32D8F2C}" presName="root1" presStyleCnt="0"/>
      <dgm:spPr/>
    </dgm:pt>
    <dgm:pt modelId="{C315D98F-2332-464A-8E53-7D79C98BA8A9}" type="pres">
      <dgm:prSet presAssocID="{E13AAB60-F834-45B1-8169-AC19B32D8F2C}" presName="LevelOneTextNode" presStyleLbl="node0" presStyleIdx="0" presStyleCnt="1" custScaleX="62480" custScaleY="743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F0EA5-FEF8-4E24-B29C-4E5F35A897EB}" type="pres">
      <dgm:prSet presAssocID="{E13AAB60-F834-45B1-8169-AC19B32D8F2C}" presName="level2hierChild" presStyleCnt="0"/>
      <dgm:spPr/>
    </dgm:pt>
    <dgm:pt modelId="{0730FDA2-B33B-4C53-89E6-7F63293FE773}" type="pres">
      <dgm:prSet presAssocID="{5F3D82B9-626A-4738-B4CD-377FEB00ADC9}" presName="conn2-1" presStyleLbl="parChTrans1D2" presStyleIdx="0" presStyleCnt="2"/>
      <dgm:spPr/>
    </dgm:pt>
    <dgm:pt modelId="{BDD7DDAD-F441-4468-9F87-86A08677861B}" type="pres">
      <dgm:prSet presAssocID="{5F3D82B9-626A-4738-B4CD-377FEB00ADC9}" presName="connTx" presStyleLbl="parChTrans1D2" presStyleIdx="0" presStyleCnt="2"/>
      <dgm:spPr/>
    </dgm:pt>
    <dgm:pt modelId="{5EE360F8-2D1C-434C-BA9B-FDC50C456D83}" type="pres">
      <dgm:prSet presAssocID="{6A4CCF66-8173-409D-AE35-9435EC2236DB}" presName="root2" presStyleCnt="0"/>
      <dgm:spPr/>
    </dgm:pt>
    <dgm:pt modelId="{6263F31C-C4C8-4A94-BB08-CCA1DF99CA21}" type="pres">
      <dgm:prSet presAssocID="{6A4CCF66-8173-409D-AE35-9435EC2236D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F0FE39-5258-421F-BA72-E017D513B55D}" type="pres">
      <dgm:prSet presAssocID="{6A4CCF66-8173-409D-AE35-9435EC2236DB}" presName="level3hierChild" presStyleCnt="0"/>
      <dgm:spPr/>
    </dgm:pt>
    <dgm:pt modelId="{B4E838B1-F085-4D36-ACBC-1430C1E35B6A}" type="pres">
      <dgm:prSet presAssocID="{B6EBA663-16C9-4A86-8ED2-C64A7C56DCF9}" presName="conn2-1" presStyleLbl="parChTrans1D2" presStyleIdx="1" presStyleCnt="2"/>
      <dgm:spPr/>
    </dgm:pt>
    <dgm:pt modelId="{4CFA099A-38EF-4DAF-8EA2-A31DAF27BCE2}" type="pres">
      <dgm:prSet presAssocID="{B6EBA663-16C9-4A86-8ED2-C64A7C56DCF9}" presName="connTx" presStyleLbl="parChTrans1D2" presStyleIdx="1" presStyleCnt="2"/>
      <dgm:spPr/>
    </dgm:pt>
    <dgm:pt modelId="{F3507BE7-5E4F-42C6-864A-85B170CD06F3}" type="pres">
      <dgm:prSet presAssocID="{0575D66D-8B80-482F-8C5A-D99B37D113C9}" presName="root2" presStyleCnt="0"/>
      <dgm:spPr/>
    </dgm:pt>
    <dgm:pt modelId="{7BC0BAD8-3222-41A7-87E8-C9B1B5152B89}" type="pres">
      <dgm:prSet presAssocID="{0575D66D-8B80-482F-8C5A-D99B37D113C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D0BD2-3715-4901-B57E-89691A1B280C}" type="pres">
      <dgm:prSet presAssocID="{0575D66D-8B80-482F-8C5A-D99B37D113C9}" presName="level3hierChild" presStyleCnt="0"/>
      <dgm:spPr/>
    </dgm:pt>
  </dgm:ptLst>
  <dgm:cxnLst>
    <dgm:cxn modelId="{E374FD5F-D8C2-4940-A402-D9414D97942F}" type="presOf" srcId="{6A4CCF66-8173-409D-AE35-9435EC2236DB}" destId="{6263F31C-C4C8-4A94-BB08-CCA1DF99CA21}" srcOrd="0" destOrd="0" presId="urn:microsoft.com/office/officeart/2005/8/layout/hierarchy2"/>
    <dgm:cxn modelId="{80CE3CC3-7178-4E33-BD0A-3F377EA359DD}" type="presOf" srcId="{5F3D82B9-626A-4738-B4CD-377FEB00ADC9}" destId="{0730FDA2-B33B-4C53-89E6-7F63293FE773}" srcOrd="0" destOrd="0" presId="urn:microsoft.com/office/officeart/2005/8/layout/hierarchy2"/>
    <dgm:cxn modelId="{12E9CE36-46B6-47B7-A27B-A8D5C073F827}" type="presOf" srcId="{B6EBA663-16C9-4A86-8ED2-C64A7C56DCF9}" destId="{B4E838B1-F085-4D36-ACBC-1430C1E35B6A}" srcOrd="0" destOrd="0" presId="urn:microsoft.com/office/officeart/2005/8/layout/hierarchy2"/>
    <dgm:cxn modelId="{035F541D-EC94-4D68-9EB3-80F08F10DA91}" srcId="{E13AAB60-F834-45B1-8169-AC19B32D8F2C}" destId="{0575D66D-8B80-482F-8C5A-D99B37D113C9}" srcOrd="1" destOrd="0" parTransId="{B6EBA663-16C9-4A86-8ED2-C64A7C56DCF9}" sibTransId="{A20408A7-144A-45FF-9909-7C0DCC569AD0}"/>
    <dgm:cxn modelId="{5C4E990B-D268-45E1-BFAC-8F082DC9EA57}" type="presOf" srcId="{0575D66D-8B80-482F-8C5A-D99B37D113C9}" destId="{7BC0BAD8-3222-41A7-87E8-C9B1B5152B89}" srcOrd="0" destOrd="0" presId="urn:microsoft.com/office/officeart/2005/8/layout/hierarchy2"/>
    <dgm:cxn modelId="{726D1DDA-5C9C-40F7-9190-5966D0E351E9}" type="presOf" srcId="{B9848629-C1E3-40E2-BFF6-E959A11432C9}" destId="{9E4CDC80-0E4B-4995-8703-A35639588047}" srcOrd="0" destOrd="0" presId="urn:microsoft.com/office/officeart/2005/8/layout/hierarchy2"/>
    <dgm:cxn modelId="{7F96038B-0BF8-454F-839B-E81465952E7D}" type="presOf" srcId="{B6EBA663-16C9-4A86-8ED2-C64A7C56DCF9}" destId="{4CFA099A-38EF-4DAF-8EA2-A31DAF27BCE2}" srcOrd="1" destOrd="0" presId="urn:microsoft.com/office/officeart/2005/8/layout/hierarchy2"/>
    <dgm:cxn modelId="{EF384D34-ECD4-41B9-B46B-E67796E8273A}" type="presOf" srcId="{5F3D82B9-626A-4738-B4CD-377FEB00ADC9}" destId="{BDD7DDAD-F441-4468-9F87-86A08677861B}" srcOrd="1" destOrd="0" presId="urn:microsoft.com/office/officeart/2005/8/layout/hierarchy2"/>
    <dgm:cxn modelId="{2774506C-0367-4842-9459-4A81C1C33CCA}" srcId="{E13AAB60-F834-45B1-8169-AC19B32D8F2C}" destId="{6A4CCF66-8173-409D-AE35-9435EC2236DB}" srcOrd="0" destOrd="0" parTransId="{5F3D82B9-626A-4738-B4CD-377FEB00ADC9}" sibTransId="{14E786E7-9349-40DA-A906-1B6785C5B4B2}"/>
    <dgm:cxn modelId="{FF79F564-EA1F-42CE-B300-D8AB16F44F66}" type="presOf" srcId="{E13AAB60-F834-45B1-8169-AC19B32D8F2C}" destId="{C315D98F-2332-464A-8E53-7D79C98BA8A9}" srcOrd="0" destOrd="0" presId="urn:microsoft.com/office/officeart/2005/8/layout/hierarchy2"/>
    <dgm:cxn modelId="{56098497-F871-4F59-AC02-B90DEBF32537}" srcId="{B9848629-C1E3-40E2-BFF6-E959A11432C9}" destId="{E13AAB60-F834-45B1-8169-AC19B32D8F2C}" srcOrd="0" destOrd="0" parTransId="{56362F9E-2419-4077-9EEB-82742980065B}" sibTransId="{57341AE6-8B9B-4313-A29C-1B4CC4E118D4}"/>
    <dgm:cxn modelId="{DA8E89FD-914D-438E-9996-01E61DE03BA6}" type="presParOf" srcId="{9E4CDC80-0E4B-4995-8703-A35639588047}" destId="{F1132981-B3E7-4D31-B47B-268D68EFCF64}" srcOrd="0" destOrd="0" presId="urn:microsoft.com/office/officeart/2005/8/layout/hierarchy2"/>
    <dgm:cxn modelId="{A3DAA15D-1FB7-4CB9-AACB-0BE55ACA428F}" type="presParOf" srcId="{F1132981-B3E7-4D31-B47B-268D68EFCF64}" destId="{C315D98F-2332-464A-8E53-7D79C98BA8A9}" srcOrd="0" destOrd="0" presId="urn:microsoft.com/office/officeart/2005/8/layout/hierarchy2"/>
    <dgm:cxn modelId="{9CC0C632-0EB7-4C3F-AA15-A703A105A712}" type="presParOf" srcId="{F1132981-B3E7-4D31-B47B-268D68EFCF64}" destId="{531F0EA5-FEF8-4E24-B29C-4E5F35A897EB}" srcOrd="1" destOrd="0" presId="urn:microsoft.com/office/officeart/2005/8/layout/hierarchy2"/>
    <dgm:cxn modelId="{A7443050-5787-46C7-A828-8BEEAFD052EF}" type="presParOf" srcId="{531F0EA5-FEF8-4E24-B29C-4E5F35A897EB}" destId="{0730FDA2-B33B-4C53-89E6-7F63293FE773}" srcOrd="0" destOrd="0" presId="urn:microsoft.com/office/officeart/2005/8/layout/hierarchy2"/>
    <dgm:cxn modelId="{6EF53E35-EAE5-4334-8616-6724781EE272}" type="presParOf" srcId="{0730FDA2-B33B-4C53-89E6-7F63293FE773}" destId="{BDD7DDAD-F441-4468-9F87-86A08677861B}" srcOrd="0" destOrd="0" presId="urn:microsoft.com/office/officeart/2005/8/layout/hierarchy2"/>
    <dgm:cxn modelId="{90443DF5-A0F5-4EE0-BB84-39B7EFED16C6}" type="presParOf" srcId="{531F0EA5-FEF8-4E24-B29C-4E5F35A897EB}" destId="{5EE360F8-2D1C-434C-BA9B-FDC50C456D83}" srcOrd="1" destOrd="0" presId="urn:microsoft.com/office/officeart/2005/8/layout/hierarchy2"/>
    <dgm:cxn modelId="{B7ABAEF0-E306-47DC-B439-0949AA4C7D20}" type="presParOf" srcId="{5EE360F8-2D1C-434C-BA9B-FDC50C456D83}" destId="{6263F31C-C4C8-4A94-BB08-CCA1DF99CA21}" srcOrd="0" destOrd="0" presId="urn:microsoft.com/office/officeart/2005/8/layout/hierarchy2"/>
    <dgm:cxn modelId="{70BBD41D-7C5F-45B1-86D2-60BF53F361A3}" type="presParOf" srcId="{5EE360F8-2D1C-434C-BA9B-FDC50C456D83}" destId="{76F0FE39-5258-421F-BA72-E017D513B55D}" srcOrd="1" destOrd="0" presId="urn:microsoft.com/office/officeart/2005/8/layout/hierarchy2"/>
    <dgm:cxn modelId="{6C8D5A09-6003-4341-9FC5-234418DDB2F9}" type="presParOf" srcId="{531F0EA5-FEF8-4E24-B29C-4E5F35A897EB}" destId="{B4E838B1-F085-4D36-ACBC-1430C1E35B6A}" srcOrd="2" destOrd="0" presId="urn:microsoft.com/office/officeart/2005/8/layout/hierarchy2"/>
    <dgm:cxn modelId="{70417322-1CAD-4C1F-8C59-73F76817F34C}" type="presParOf" srcId="{B4E838B1-F085-4D36-ACBC-1430C1E35B6A}" destId="{4CFA099A-38EF-4DAF-8EA2-A31DAF27BCE2}" srcOrd="0" destOrd="0" presId="urn:microsoft.com/office/officeart/2005/8/layout/hierarchy2"/>
    <dgm:cxn modelId="{CCD71432-775A-47AD-B3C2-31FB7919048F}" type="presParOf" srcId="{531F0EA5-FEF8-4E24-B29C-4E5F35A897EB}" destId="{F3507BE7-5E4F-42C6-864A-85B170CD06F3}" srcOrd="3" destOrd="0" presId="urn:microsoft.com/office/officeart/2005/8/layout/hierarchy2"/>
    <dgm:cxn modelId="{9590BC7E-967C-45BB-8660-27C9D0D03135}" type="presParOf" srcId="{F3507BE7-5E4F-42C6-864A-85B170CD06F3}" destId="{7BC0BAD8-3222-41A7-87E8-C9B1B5152B89}" srcOrd="0" destOrd="0" presId="urn:microsoft.com/office/officeart/2005/8/layout/hierarchy2"/>
    <dgm:cxn modelId="{51628F38-FD3A-4CEF-9799-D03FF679E43D}" type="presParOf" srcId="{F3507BE7-5E4F-42C6-864A-85B170CD06F3}" destId="{8DBD0BD2-3715-4901-B57E-89691A1B280C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FB7BA2-E727-43A8-AF9B-9FABF4D65A1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D40674-0EF7-41BE-8B44-755E2C18788B}">
      <dgm:prSet phldrT="[Text]"/>
      <dgm:spPr/>
      <dgm:t>
        <a:bodyPr/>
        <a:lstStyle/>
        <a:p>
          <a:r>
            <a:rPr lang="en-US" dirty="0" smtClean="0"/>
            <a:t>Ag-</a:t>
          </a:r>
          <a:r>
            <a:rPr lang="en-US" dirty="0" err="1" smtClean="0"/>
            <a:t>Ab</a:t>
          </a:r>
          <a:r>
            <a:rPr lang="en-US" dirty="0" smtClean="0"/>
            <a:t> precipitation</a:t>
          </a:r>
          <a:endParaRPr lang="en-US" dirty="0"/>
        </a:p>
      </dgm:t>
    </dgm:pt>
    <dgm:pt modelId="{AEA61A80-F87A-4D6B-B36A-EA16A1F88996}" type="parTrans" cxnId="{D944F040-05F8-42F7-869D-CF3F19A4985C}">
      <dgm:prSet/>
      <dgm:spPr/>
      <dgm:t>
        <a:bodyPr/>
        <a:lstStyle/>
        <a:p>
          <a:endParaRPr lang="en-US"/>
        </a:p>
      </dgm:t>
    </dgm:pt>
    <dgm:pt modelId="{6C3C405B-E2BB-4E4A-9ED1-60B3F0E222B9}" type="sibTrans" cxnId="{D944F040-05F8-42F7-869D-CF3F19A4985C}">
      <dgm:prSet/>
      <dgm:spPr/>
      <dgm:t>
        <a:bodyPr/>
        <a:lstStyle/>
        <a:p>
          <a:endParaRPr lang="en-US"/>
        </a:p>
      </dgm:t>
    </dgm:pt>
    <dgm:pt modelId="{13E49E1B-7BB7-44EC-99FB-85AEF82B9F91}">
      <dgm:prSet phldrT="[Text]"/>
      <dgm:spPr/>
      <dgm:t>
        <a:bodyPr/>
        <a:lstStyle/>
        <a:p>
          <a:r>
            <a:rPr lang="en-US" dirty="0" smtClean="0"/>
            <a:t>Compliment activation</a:t>
          </a:r>
          <a:endParaRPr lang="en-US" dirty="0"/>
        </a:p>
      </dgm:t>
    </dgm:pt>
    <dgm:pt modelId="{33D7E370-5227-4136-A1CF-ABB607B4EAD3}" type="parTrans" cxnId="{AE65A9BB-63F6-4384-A335-7B7FCA8E1850}">
      <dgm:prSet/>
      <dgm:spPr/>
      <dgm:t>
        <a:bodyPr/>
        <a:lstStyle/>
        <a:p>
          <a:endParaRPr lang="en-US"/>
        </a:p>
      </dgm:t>
    </dgm:pt>
    <dgm:pt modelId="{355DE757-8452-445B-86FD-EA2E72C8C284}" type="sibTrans" cxnId="{AE65A9BB-63F6-4384-A335-7B7FCA8E1850}">
      <dgm:prSet/>
      <dgm:spPr/>
      <dgm:t>
        <a:bodyPr/>
        <a:lstStyle/>
        <a:p>
          <a:endParaRPr lang="en-US"/>
        </a:p>
      </dgm:t>
    </dgm:pt>
    <dgm:pt modelId="{433D0FE5-AC15-443E-94BA-4345BA5F0EB4}">
      <dgm:prSet phldrT="[Text]"/>
      <dgm:spPr/>
      <dgm:t>
        <a:bodyPr/>
        <a:lstStyle/>
        <a:p>
          <a:r>
            <a:rPr lang="en-US" dirty="0" smtClean="0"/>
            <a:t>Release of inflammatory molecules</a:t>
          </a:r>
          <a:endParaRPr lang="en-US" dirty="0"/>
        </a:p>
      </dgm:t>
    </dgm:pt>
    <dgm:pt modelId="{BCF43147-845D-448C-BE40-D97260CE5CB7}" type="parTrans" cxnId="{AB36F371-E442-4C1B-A573-C1157D56DDC7}">
      <dgm:prSet/>
      <dgm:spPr/>
      <dgm:t>
        <a:bodyPr/>
        <a:lstStyle/>
        <a:p>
          <a:endParaRPr lang="en-US"/>
        </a:p>
      </dgm:t>
    </dgm:pt>
    <dgm:pt modelId="{F1D6139B-66EC-46B7-8491-A8F56EF4FCCB}" type="sibTrans" cxnId="{AB36F371-E442-4C1B-A573-C1157D56DDC7}">
      <dgm:prSet/>
      <dgm:spPr/>
      <dgm:t>
        <a:bodyPr/>
        <a:lstStyle/>
        <a:p>
          <a:endParaRPr lang="en-US"/>
        </a:p>
      </dgm:t>
    </dgm:pt>
    <dgm:pt modelId="{69EE8911-99CA-4CAF-BD93-F0834308ADEE}">
      <dgm:prSet phldrT="[Text]"/>
      <dgm:spPr/>
      <dgm:t>
        <a:bodyPr/>
        <a:lstStyle/>
        <a:p>
          <a:r>
            <a:rPr lang="en-US" dirty="0" smtClean="0"/>
            <a:t>Increased vascular </a:t>
          </a:r>
          <a:r>
            <a:rPr lang="en-US" dirty="0" err="1" smtClean="0"/>
            <a:t>permiability</a:t>
          </a:r>
          <a:endParaRPr lang="en-US" dirty="0"/>
        </a:p>
      </dgm:t>
    </dgm:pt>
    <dgm:pt modelId="{3387083B-21C6-42B3-9A53-99ACA6F9B6D8}" type="parTrans" cxnId="{BD4FD316-5306-41CE-AEB2-5AA308AC1850}">
      <dgm:prSet/>
      <dgm:spPr/>
      <dgm:t>
        <a:bodyPr/>
        <a:lstStyle/>
        <a:p>
          <a:endParaRPr lang="en-US"/>
        </a:p>
      </dgm:t>
    </dgm:pt>
    <dgm:pt modelId="{8C082205-4C02-4F55-ADCA-7E5DD46BA9F1}" type="sibTrans" cxnId="{BD4FD316-5306-41CE-AEB2-5AA308AC1850}">
      <dgm:prSet/>
      <dgm:spPr/>
      <dgm:t>
        <a:bodyPr/>
        <a:lstStyle/>
        <a:p>
          <a:endParaRPr lang="en-US"/>
        </a:p>
      </dgm:t>
    </dgm:pt>
    <dgm:pt modelId="{1E02B9B1-85F5-49D4-9816-676B5218AEE1}">
      <dgm:prSet phldrT="[Text]"/>
      <dgm:spPr/>
      <dgm:t>
        <a:bodyPr/>
        <a:lstStyle/>
        <a:p>
          <a:r>
            <a:rPr lang="en-US" dirty="0" err="1" smtClean="0"/>
            <a:t>Infilration</a:t>
          </a:r>
          <a:r>
            <a:rPr lang="en-US" dirty="0" smtClean="0"/>
            <a:t> with </a:t>
          </a:r>
          <a:r>
            <a:rPr lang="en-US" dirty="0" err="1" smtClean="0"/>
            <a:t>neutrophils</a:t>
          </a:r>
          <a:endParaRPr lang="en-US" dirty="0"/>
        </a:p>
      </dgm:t>
    </dgm:pt>
    <dgm:pt modelId="{6D761467-B233-4BA0-B1CF-16D90ECF3888}" type="parTrans" cxnId="{436A6CE4-2DDB-4A5D-BB52-5276D2FC1F0F}">
      <dgm:prSet/>
      <dgm:spPr/>
      <dgm:t>
        <a:bodyPr/>
        <a:lstStyle/>
        <a:p>
          <a:endParaRPr lang="en-US"/>
        </a:p>
      </dgm:t>
    </dgm:pt>
    <dgm:pt modelId="{9BADF9ED-B553-4A37-BC60-BE5D1C388599}" type="sibTrans" cxnId="{436A6CE4-2DDB-4A5D-BB52-5276D2FC1F0F}">
      <dgm:prSet/>
      <dgm:spPr/>
      <dgm:t>
        <a:bodyPr/>
        <a:lstStyle/>
        <a:p>
          <a:endParaRPr lang="en-US"/>
        </a:p>
      </dgm:t>
    </dgm:pt>
    <dgm:pt modelId="{5867734C-53FC-4015-A200-628C4CC2ABA5}">
      <dgm:prSet phldrT="[Text]"/>
      <dgm:spPr/>
      <dgm:t>
        <a:bodyPr/>
        <a:lstStyle/>
        <a:p>
          <a:endParaRPr lang="en-US" dirty="0"/>
        </a:p>
      </dgm:t>
    </dgm:pt>
    <dgm:pt modelId="{4A6FA87B-D36B-4161-9128-44B225E77531}" type="parTrans" cxnId="{907CC4F4-9AC0-4FC2-AF02-CE4FE0C2E0EA}">
      <dgm:prSet/>
      <dgm:spPr/>
      <dgm:t>
        <a:bodyPr/>
        <a:lstStyle/>
        <a:p>
          <a:endParaRPr lang="en-US"/>
        </a:p>
      </dgm:t>
    </dgm:pt>
    <dgm:pt modelId="{E52AF782-8181-480C-BB11-216CC268C118}" type="sibTrans" cxnId="{907CC4F4-9AC0-4FC2-AF02-CE4FE0C2E0EA}">
      <dgm:prSet/>
      <dgm:spPr/>
      <dgm:t>
        <a:bodyPr/>
        <a:lstStyle/>
        <a:p>
          <a:endParaRPr lang="en-US"/>
        </a:p>
      </dgm:t>
    </dgm:pt>
    <dgm:pt modelId="{31C8050D-1291-4D4E-87F8-0D591BC73E50}" type="pres">
      <dgm:prSet presAssocID="{14FB7BA2-E727-43A8-AF9B-9FABF4D65A1B}" presName="outerComposite" presStyleCnt="0">
        <dgm:presLayoutVars>
          <dgm:chMax val="5"/>
          <dgm:dir/>
          <dgm:resizeHandles val="exact"/>
        </dgm:presLayoutVars>
      </dgm:prSet>
      <dgm:spPr/>
    </dgm:pt>
    <dgm:pt modelId="{1CCE3A4E-4275-4498-868A-21FA97D7D09F}" type="pres">
      <dgm:prSet presAssocID="{14FB7BA2-E727-43A8-AF9B-9FABF4D65A1B}" presName="dummyMaxCanvas" presStyleCnt="0">
        <dgm:presLayoutVars/>
      </dgm:prSet>
      <dgm:spPr/>
    </dgm:pt>
    <dgm:pt modelId="{E98AB337-F067-4932-B543-694113050006}" type="pres">
      <dgm:prSet presAssocID="{14FB7BA2-E727-43A8-AF9B-9FABF4D65A1B}" presName="FiveNodes_1" presStyleLbl="node1" presStyleIdx="0" presStyleCnt="5">
        <dgm:presLayoutVars>
          <dgm:bulletEnabled val="1"/>
        </dgm:presLayoutVars>
      </dgm:prSet>
      <dgm:spPr/>
    </dgm:pt>
    <dgm:pt modelId="{9E12B485-9BAE-4D17-BE21-CDFBCC23B43E}" type="pres">
      <dgm:prSet presAssocID="{14FB7BA2-E727-43A8-AF9B-9FABF4D65A1B}" presName="FiveNodes_2" presStyleLbl="node1" presStyleIdx="1" presStyleCnt="5">
        <dgm:presLayoutVars>
          <dgm:bulletEnabled val="1"/>
        </dgm:presLayoutVars>
      </dgm:prSet>
      <dgm:spPr/>
    </dgm:pt>
    <dgm:pt modelId="{7D57A3DF-22B7-44F0-9920-8F920C814C86}" type="pres">
      <dgm:prSet presAssocID="{14FB7BA2-E727-43A8-AF9B-9FABF4D65A1B}" presName="FiveNodes_3" presStyleLbl="node1" presStyleIdx="2" presStyleCnt="5">
        <dgm:presLayoutVars>
          <dgm:bulletEnabled val="1"/>
        </dgm:presLayoutVars>
      </dgm:prSet>
      <dgm:spPr/>
    </dgm:pt>
    <dgm:pt modelId="{33EF68C0-B2D5-4836-8293-5DB2D1A6C739}" type="pres">
      <dgm:prSet presAssocID="{14FB7BA2-E727-43A8-AF9B-9FABF4D65A1B}" presName="FiveNodes_4" presStyleLbl="node1" presStyleIdx="3" presStyleCnt="5">
        <dgm:presLayoutVars>
          <dgm:bulletEnabled val="1"/>
        </dgm:presLayoutVars>
      </dgm:prSet>
      <dgm:spPr/>
    </dgm:pt>
    <dgm:pt modelId="{3F6810E9-8EB0-40EC-BA50-9599A9056419}" type="pres">
      <dgm:prSet presAssocID="{14FB7BA2-E727-43A8-AF9B-9FABF4D65A1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EE6F2-F653-4F46-96B9-3530ACEE1655}" type="pres">
      <dgm:prSet presAssocID="{14FB7BA2-E727-43A8-AF9B-9FABF4D65A1B}" presName="FiveConn_1-2" presStyleLbl="fgAccFollowNode1" presStyleIdx="0" presStyleCnt="4">
        <dgm:presLayoutVars>
          <dgm:bulletEnabled val="1"/>
        </dgm:presLayoutVars>
      </dgm:prSet>
      <dgm:spPr/>
    </dgm:pt>
    <dgm:pt modelId="{D4CF2420-E05C-4484-B82D-7B64E37AE83C}" type="pres">
      <dgm:prSet presAssocID="{14FB7BA2-E727-43A8-AF9B-9FABF4D65A1B}" presName="FiveConn_2-3" presStyleLbl="fgAccFollowNode1" presStyleIdx="1" presStyleCnt="4">
        <dgm:presLayoutVars>
          <dgm:bulletEnabled val="1"/>
        </dgm:presLayoutVars>
      </dgm:prSet>
      <dgm:spPr/>
    </dgm:pt>
    <dgm:pt modelId="{79AA015E-EACB-4846-9EAE-79D40FD578C2}" type="pres">
      <dgm:prSet presAssocID="{14FB7BA2-E727-43A8-AF9B-9FABF4D65A1B}" presName="FiveConn_3-4" presStyleLbl="fgAccFollowNode1" presStyleIdx="2" presStyleCnt="4">
        <dgm:presLayoutVars>
          <dgm:bulletEnabled val="1"/>
        </dgm:presLayoutVars>
      </dgm:prSet>
      <dgm:spPr/>
    </dgm:pt>
    <dgm:pt modelId="{54BB52AB-CAE5-490C-B87F-0857489DA730}" type="pres">
      <dgm:prSet presAssocID="{14FB7BA2-E727-43A8-AF9B-9FABF4D65A1B}" presName="FiveConn_4-5" presStyleLbl="fgAccFollowNode1" presStyleIdx="3" presStyleCnt="4">
        <dgm:presLayoutVars>
          <dgm:bulletEnabled val="1"/>
        </dgm:presLayoutVars>
      </dgm:prSet>
      <dgm:spPr/>
    </dgm:pt>
    <dgm:pt modelId="{D6C201CF-DBA3-4FB3-B0DA-46A68F006765}" type="pres">
      <dgm:prSet presAssocID="{14FB7BA2-E727-43A8-AF9B-9FABF4D65A1B}" presName="FiveNodes_1_text" presStyleLbl="node1" presStyleIdx="4" presStyleCnt="5">
        <dgm:presLayoutVars>
          <dgm:bulletEnabled val="1"/>
        </dgm:presLayoutVars>
      </dgm:prSet>
      <dgm:spPr/>
    </dgm:pt>
    <dgm:pt modelId="{FABB4513-45E4-4A23-89B3-CA9288894B10}" type="pres">
      <dgm:prSet presAssocID="{14FB7BA2-E727-43A8-AF9B-9FABF4D65A1B}" presName="FiveNodes_2_text" presStyleLbl="node1" presStyleIdx="4" presStyleCnt="5">
        <dgm:presLayoutVars>
          <dgm:bulletEnabled val="1"/>
        </dgm:presLayoutVars>
      </dgm:prSet>
      <dgm:spPr/>
    </dgm:pt>
    <dgm:pt modelId="{96BC95D1-4C05-4A13-ABA7-2820C40E6FD2}" type="pres">
      <dgm:prSet presAssocID="{14FB7BA2-E727-43A8-AF9B-9FABF4D65A1B}" presName="FiveNodes_3_text" presStyleLbl="node1" presStyleIdx="4" presStyleCnt="5">
        <dgm:presLayoutVars>
          <dgm:bulletEnabled val="1"/>
        </dgm:presLayoutVars>
      </dgm:prSet>
      <dgm:spPr/>
    </dgm:pt>
    <dgm:pt modelId="{B128C316-B968-4F0A-A7E6-B9D5C592169B}" type="pres">
      <dgm:prSet presAssocID="{14FB7BA2-E727-43A8-AF9B-9FABF4D65A1B}" presName="FiveNodes_4_text" presStyleLbl="node1" presStyleIdx="4" presStyleCnt="5">
        <dgm:presLayoutVars>
          <dgm:bulletEnabled val="1"/>
        </dgm:presLayoutVars>
      </dgm:prSet>
      <dgm:spPr/>
    </dgm:pt>
    <dgm:pt modelId="{7D791443-D9C3-4E75-8278-1E75D027252B}" type="pres">
      <dgm:prSet presAssocID="{14FB7BA2-E727-43A8-AF9B-9FABF4D65A1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37F65E-CC17-42F6-81EF-753A8C857F67}" type="presOf" srcId="{69EE8911-99CA-4CAF-BD93-F0834308ADEE}" destId="{33EF68C0-B2D5-4836-8293-5DB2D1A6C739}" srcOrd="0" destOrd="0" presId="urn:microsoft.com/office/officeart/2005/8/layout/vProcess5"/>
    <dgm:cxn modelId="{AE65A9BB-63F6-4384-A335-7B7FCA8E1850}" srcId="{14FB7BA2-E727-43A8-AF9B-9FABF4D65A1B}" destId="{13E49E1B-7BB7-44EC-99FB-85AEF82B9F91}" srcOrd="1" destOrd="0" parTransId="{33D7E370-5227-4136-A1CF-ABB607B4EAD3}" sibTransId="{355DE757-8452-445B-86FD-EA2E72C8C284}"/>
    <dgm:cxn modelId="{6FDC830B-E7FC-45B1-BEC8-35B2503FBC0A}" type="presOf" srcId="{13E49E1B-7BB7-44EC-99FB-85AEF82B9F91}" destId="{9E12B485-9BAE-4D17-BE21-CDFBCC23B43E}" srcOrd="0" destOrd="0" presId="urn:microsoft.com/office/officeart/2005/8/layout/vProcess5"/>
    <dgm:cxn modelId="{C080A8CF-67B6-4C40-B1F4-4957C992AB54}" type="presOf" srcId="{13E49E1B-7BB7-44EC-99FB-85AEF82B9F91}" destId="{FABB4513-45E4-4A23-89B3-CA9288894B10}" srcOrd="1" destOrd="0" presId="urn:microsoft.com/office/officeart/2005/8/layout/vProcess5"/>
    <dgm:cxn modelId="{D8C4AC7E-E14D-477E-BD44-AC0797D06797}" type="presOf" srcId="{8C082205-4C02-4F55-ADCA-7E5DD46BA9F1}" destId="{54BB52AB-CAE5-490C-B87F-0857489DA730}" srcOrd="0" destOrd="0" presId="urn:microsoft.com/office/officeart/2005/8/layout/vProcess5"/>
    <dgm:cxn modelId="{89399821-E274-4AEC-B4C4-8AB08B309AF4}" type="presOf" srcId="{355DE757-8452-445B-86FD-EA2E72C8C284}" destId="{D4CF2420-E05C-4484-B82D-7B64E37AE83C}" srcOrd="0" destOrd="0" presId="urn:microsoft.com/office/officeart/2005/8/layout/vProcess5"/>
    <dgm:cxn modelId="{B0B56594-3FD2-4F1D-9A37-3A321D46C91E}" type="presOf" srcId="{14FB7BA2-E727-43A8-AF9B-9FABF4D65A1B}" destId="{31C8050D-1291-4D4E-87F8-0D591BC73E50}" srcOrd="0" destOrd="0" presId="urn:microsoft.com/office/officeart/2005/8/layout/vProcess5"/>
    <dgm:cxn modelId="{907CC4F4-9AC0-4FC2-AF02-CE4FE0C2E0EA}" srcId="{14FB7BA2-E727-43A8-AF9B-9FABF4D65A1B}" destId="{5867734C-53FC-4015-A200-628C4CC2ABA5}" srcOrd="5" destOrd="0" parTransId="{4A6FA87B-D36B-4161-9128-44B225E77531}" sibTransId="{E52AF782-8181-480C-BB11-216CC268C118}"/>
    <dgm:cxn modelId="{BD4FD316-5306-41CE-AEB2-5AA308AC1850}" srcId="{14FB7BA2-E727-43A8-AF9B-9FABF4D65A1B}" destId="{69EE8911-99CA-4CAF-BD93-F0834308ADEE}" srcOrd="3" destOrd="0" parTransId="{3387083B-21C6-42B3-9A53-99ACA6F9B6D8}" sibTransId="{8C082205-4C02-4F55-ADCA-7E5DD46BA9F1}"/>
    <dgm:cxn modelId="{E985DC3D-91D9-4646-BC10-B99F7E9A97D9}" type="presOf" srcId="{69EE8911-99CA-4CAF-BD93-F0834308ADEE}" destId="{B128C316-B968-4F0A-A7E6-B9D5C592169B}" srcOrd="1" destOrd="0" presId="urn:microsoft.com/office/officeart/2005/8/layout/vProcess5"/>
    <dgm:cxn modelId="{AB36F371-E442-4C1B-A573-C1157D56DDC7}" srcId="{14FB7BA2-E727-43A8-AF9B-9FABF4D65A1B}" destId="{433D0FE5-AC15-443E-94BA-4345BA5F0EB4}" srcOrd="2" destOrd="0" parTransId="{BCF43147-845D-448C-BE40-D97260CE5CB7}" sibTransId="{F1D6139B-66EC-46B7-8491-A8F56EF4FCCB}"/>
    <dgm:cxn modelId="{DC08DC3D-C30F-4200-8535-35ED45EB8F96}" type="presOf" srcId="{1E02B9B1-85F5-49D4-9816-676B5218AEE1}" destId="{3F6810E9-8EB0-40EC-BA50-9599A9056419}" srcOrd="0" destOrd="0" presId="urn:microsoft.com/office/officeart/2005/8/layout/vProcess5"/>
    <dgm:cxn modelId="{436A6CE4-2DDB-4A5D-BB52-5276D2FC1F0F}" srcId="{14FB7BA2-E727-43A8-AF9B-9FABF4D65A1B}" destId="{1E02B9B1-85F5-49D4-9816-676B5218AEE1}" srcOrd="4" destOrd="0" parTransId="{6D761467-B233-4BA0-B1CF-16D90ECF3888}" sibTransId="{9BADF9ED-B553-4A37-BC60-BE5D1C388599}"/>
    <dgm:cxn modelId="{D944F040-05F8-42F7-869D-CF3F19A4985C}" srcId="{14FB7BA2-E727-43A8-AF9B-9FABF4D65A1B}" destId="{62D40674-0EF7-41BE-8B44-755E2C18788B}" srcOrd="0" destOrd="0" parTransId="{AEA61A80-F87A-4D6B-B36A-EA16A1F88996}" sibTransId="{6C3C405B-E2BB-4E4A-9ED1-60B3F0E222B9}"/>
    <dgm:cxn modelId="{51821CAA-E1A9-44D4-83DE-4F9BCB3B3BCE}" type="presOf" srcId="{433D0FE5-AC15-443E-94BA-4345BA5F0EB4}" destId="{7D57A3DF-22B7-44F0-9920-8F920C814C86}" srcOrd="0" destOrd="0" presId="urn:microsoft.com/office/officeart/2005/8/layout/vProcess5"/>
    <dgm:cxn modelId="{7631415C-A5C3-4212-83F0-92293651C2DC}" type="presOf" srcId="{F1D6139B-66EC-46B7-8491-A8F56EF4FCCB}" destId="{79AA015E-EACB-4846-9EAE-79D40FD578C2}" srcOrd="0" destOrd="0" presId="urn:microsoft.com/office/officeart/2005/8/layout/vProcess5"/>
    <dgm:cxn modelId="{D0903DE1-F6CF-4361-B0CB-952FD0238F73}" type="presOf" srcId="{62D40674-0EF7-41BE-8B44-755E2C18788B}" destId="{D6C201CF-DBA3-4FB3-B0DA-46A68F006765}" srcOrd="1" destOrd="0" presId="urn:microsoft.com/office/officeart/2005/8/layout/vProcess5"/>
    <dgm:cxn modelId="{201EDF9A-4533-45A7-B3E2-01F33AA38362}" type="presOf" srcId="{62D40674-0EF7-41BE-8B44-755E2C18788B}" destId="{E98AB337-F067-4932-B543-694113050006}" srcOrd="0" destOrd="0" presId="urn:microsoft.com/office/officeart/2005/8/layout/vProcess5"/>
    <dgm:cxn modelId="{A7018386-2F8E-4620-8A6F-AACA33EF42A0}" type="presOf" srcId="{6C3C405B-E2BB-4E4A-9ED1-60B3F0E222B9}" destId="{C70EE6F2-F653-4F46-96B9-3530ACEE1655}" srcOrd="0" destOrd="0" presId="urn:microsoft.com/office/officeart/2005/8/layout/vProcess5"/>
    <dgm:cxn modelId="{5A1CEBD4-DB52-4B6E-A3E4-5C3434160080}" type="presOf" srcId="{1E02B9B1-85F5-49D4-9816-676B5218AEE1}" destId="{7D791443-D9C3-4E75-8278-1E75D027252B}" srcOrd="1" destOrd="0" presId="urn:microsoft.com/office/officeart/2005/8/layout/vProcess5"/>
    <dgm:cxn modelId="{EBFFC6F4-E39B-4403-8D10-CC5CC1CDF2EE}" type="presOf" srcId="{433D0FE5-AC15-443E-94BA-4345BA5F0EB4}" destId="{96BC95D1-4C05-4A13-ABA7-2820C40E6FD2}" srcOrd="1" destOrd="0" presId="urn:microsoft.com/office/officeart/2005/8/layout/vProcess5"/>
    <dgm:cxn modelId="{6219B9CE-4BBC-46D2-BBDA-699DCE02BC79}" type="presParOf" srcId="{31C8050D-1291-4D4E-87F8-0D591BC73E50}" destId="{1CCE3A4E-4275-4498-868A-21FA97D7D09F}" srcOrd="0" destOrd="0" presId="urn:microsoft.com/office/officeart/2005/8/layout/vProcess5"/>
    <dgm:cxn modelId="{95D5FCA9-6FED-4AF6-8044-A801B4B9FAFC}" type="presParOf" srcId="{31C8050D-1291-4D4E-87F8-0D591BC73E50}" destId="{E98AB337-F067-4932-B543-694113050006}" srcOrd="1" destOrd="0" presId="urn:microsoft.com/office/officeart/2005/8/layout/vProcess5"/>
    <dgm:cxn modelId="{C15F51A5-922B-40C8-AB2E-04BAED036589}" type="presParOf" srcId="{31C8050D-1291-4D4E-87F8-0D591BC73E50}" destId="{9E12B485-9BAE-4D17-BE21-CDFBCC23B43E}" srcOrd="2" destOrd="0" presId="urn:microsoft.com/office/officeart/2005/8/layout/vProcess5"/>
    <dgm:cxn modelId="{3DA576B8-8A0C-44CF-A6FD-0CEFCD523F17}" type="presParOf" srcId="{31C8050D-1291-4D4E-87F8-0D591BC73E50}" destId="{7D57A3DF-22B7-44F0-9920-8F920C814C86}" srcOrd="3" destOrd="0" presId="urn:microsoft.com/office/officeart/2005/8/layout/vProcess5"/>
    <dgm:cxn modelId="{E6201642-1968-49ED-89BB-6C863588E6B0}" type="presParOf" srcId="{31C8050D-1291-4D4E-87F8-0D591BC73E50}" destId="{33EF68C0-B2D5-4836-8293-5DB2D1A6C739}" srcOrd="4" destOrd="0" presId="urn:microsoft.com/office/officeart/2005/8/layout/vProcess5"/>
    <dgm:cxn modelId="{9D55B558-16F2-4196-8E37-AA8FFE5D5215}" type="presParOf" srcId="{31C8050D-1291-4D4E-87F8-0D591BC73E50}" destId="{3F6810E9-8EB0-40EC-BA50-9599A9056419}" srcOrd="5" destOrd="0" presId="urn:microsoft.com/office/officeart/2005/8/layout/vProcess5"/>
    <dgm:cxn modelId="{34AFFB63-7E53-42BD-858E-5EF45E862DD6}" type="presParOf" srcId="{31C8050D-1291-4D4E-87F8-0D591BC73E50}" destId="{C70EE6F2-F653-4F46-96B9-3530ACEE1655}" srcOrd="6" destOrd="0" presId="urn:microsoft.com/office/officeart/2005/8/layout/vProcess5"/>
    <dgm:cxn modelId="{A0AA53CE-9FCE-4309-BF23-D8139DD8860A}" type="presParOf" srcId="{31C8050D-1291-4D4E-87F8-0D591BC73E50}" destId="{D4CF2420-E05C-4484-B82D-7B64E37AE83C}" srcOrd="7" destOrd="0" presId="urn:microsoft.com/office/officeart/2005/8/layout/vProcess5"/>
    <dgm:cxn modelId="{747DDC2A-F933-4C7F-A2BA-D49D99060833}" type="presParOf" srcId="{31C8050D-1291-4D4E-87F8-0D591BC73E50}" destId="{79AA015E-EACB-4846-9EAE-79D40FD578C2}" srcOrd="8" destOrd="0" presId="urn:microsoft.com/office/officeart/2005/8/layout/vProcess5"/>
    <dgm:cxn modelId="{FDC26FB4-3939-4F42-86D8-D5EF8839ED0C}" type="presParOf" srcId="{31C8050D-1291-4D4E-87F8-0D591BC73E50}" destId="{54BB52AB-CAE5-490C-B87F-0857489DA730}" srcOrd="9" destOrd="0" presId="urn:microsoft.com/office/officeart/2005/8/layout/vProcess5"/>
    <dgm:cxn modelId="{0DAA57E4-E9B2-41AC-BADA-F4CE16C8C4FE}" type="presParOf" srcId="{31C8050D-1291-4D4E-87F8-0D591BC73E50}" destId="{D6C201CF-DBA3-4FB3-B0DA-46A68F006765}" srcOrd="10" destOrd="0" presId="urn:microsoft.com/office/officeart/2005/8/layout/vProcess5"/>
    <dgm:cxn modelId="{059EAE8E-15AE-464B-ACBD-E81EE99A9F9C}" type="presParOf" srcId="{31C8050D-1291-4D4E-87F8-0D591BC73E50}" destId="{FABB4513-45E4-4A23-89B3-CA9288894B10}" srcOrd="11" destOrd="0" presId="urn:microsoft.com/office/officeart/2005/8/layout/vProcess5"/>
    <dgm:cxn modelId="{9398FE6B-2F56-4890-8950-69C0FC6F4272}" type="presParOf" srcId="{31C8050D-1291-4D4E-87F8-0D591BC73E50}" destId="{96BC95D1-4C05-4A13-ABA7-2820C40E6FD2}" srcOrd="12" destOrd="0" presId="urn:microsoft.com/office/officeart/2005/8/layout/vProcess5"/>
    <dgm:cxn modelId="{422A35AE-B187-4D63-8D11-62302901C69E}" type="presParOf" srcId="{31C8050D-1291-4D4E-87F8-0D591BC73E50}" destId="{B128C316-B968-4F0A-A7E6-B9D5C592169B}" srcOrd="13" destOrd="0" presId="urn:microsoft.com/office/officeart/2005/8/layout/vProcess5"/>
    <dgm:cxn modelId="{F1B55E23-E01B-4FB3-B60A-D5B4A2915ABC}" type="presParOf" srcId="{31C8050D-1291-4D4E-87F8-0D591BC73E50}" destId="{7D791443-D9C3-4E75-8278-1E75D027252B}" srcOrd="14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9A7133-23B3-44D8-B59D-A19A2C9D9BE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C84B78-5162-4F5A-BEF3-59EC0EEC29D2}">
      <dgm:prSet phldrT="[Text]"/>
      <dgm:spPr/>
      <dgm:t>
        <a:bodyPr/>
        <a:lstStyle/>
        <a:p>
          <a:r>
            <a:rPr lang="en-US" dirty="0" err="1" smtClean="0"/>
            <a:t>Leucocyte</a:t>
          </a:r>
          <a:r>
            <a:rPr lang="en-US" dirty="0" smtClean="0"/>
            <a:t> Platelets Thrombi</a:t>
          </a:r>
          <a:endParaRPr lang="en-US" dirty="0"/>
        </a:p>
      </dgm:t>
    </dgm:pt>
    <dgm:pt modelId="{397BA3EB-FD88-4FE5-BE76-88D576E8A9DB}" type="parTrans" cxnId="{A3D7D6D1-8160-4DF4-ABB7-555303DF30E6}">
      <dgm:prSet/>
      <dgm:spPr/>
      <dgm:t>
        <a:bodyPr/>
        <a:lstStyle/>
        <a:p>
          <a:endParaRPr lang="en-US"/>
        </a:p>
      </dgm:t>
    </dgm:pt>
    <dgm:pt modelId="{DBE293FC-EB3C-4C79-B4EC-95EB0A8F2F78}" type="sibTrans" cxnId="{A3D7D6D1-8160-4DF4-ABB7-555303DF30E6}">
      <dgm:prSet/>
      <dgm:spPr/>
      <dgm:t>
        <a:bodyPr/>
        <a:lstStyle/>
        <a:p>
          <a:endParaRPr lang="en-US"/>
        </a:p>
      </dgm:t>
    </dgm:pt>
    <dgm:pt modelId="{5E84A911-FF4E-469E-AF08-3C14A6218B4B}">
      <dgm:prSet phldrT="[Text]"/>
      <dgm:spPr/>
      <dgm:t>
        <a:bodyPr/>
        <a:lstStyle/>
        <a:p>
          <a:r>
            <a:rPr lang="en-US" dirty="0" smtClean="0"/>
            <a:t>Decreased blood supply</a:t>
          </a:r>
          <a:endParaRPr lang="en-US" dirty="0"/>
        </a:p>
      </dgm:t>
    </dgm:pt>
    <dgm:pt modelId="{AC34C488-7773-4B8D-9440-625C93AEC777}" type="parTrans" cxnId="{6930ABE8-3EFF-4668-B429-394656B9B79E}">
      <dgm:prSet/>
      <dgm:spPr/>
      <dgm:t>
        <a:bodyPr/>
        <a:lstStyle/>
        <a:p>
          <a:endParaRPr lang="en-US"/>
        </a:p>
      </dgm:t>
    </dgm:pt>
    <dgm:pt modelId="{78D1F5DA-CB23-4CE3-92D2-3275BD1BC702}" type="sibTrans" cxnId="{6930ABE8-3EFF-4668-B429-394656B9B79E}">
      <dgm:prSet/>
      <dgm:spPr/>
      <dgm:t>
        <a:bodyPr/>
        <a:lstStyle/>
        <a:p>
          <a:endParaRPr lang="en-US"/>
        </a:p>
      </dgm:t>
    </dgm:pt>
    <dgm:pt modelId="{83061278-58B0-47C4-B48E-07DA3401DD15}">
      <dgm:prSet phldrT="[Text]"/>
      <dgm:spPr/>
      <dgm:t>
        <a:bodyPr/>
        <a:lstStyle/>
        <a:p>
          <a:r>
            <a:rPr lang="en-US" dirty="0" smtClean="0"/>
            <a:t>Tissue necrosis</a:t>
          </a:r>
          <a:endParaRPr lang="en-US" dirty="0"/>
        </a:p>
      </dgm:t>
    </dgm:pt>
    <dgm:pt modelId="{AE8FEB2E-F528-4255-B72E-6CADB1FAC787}" type="parTrans" cxnId="{8DF6937B-14AE-42AE-9B6A-C15364BB6464}">
      <dgm:prSet/>
      <dgm:spPr/>
      <dgm:t>
        <a:bodyPr/>
        <a:lstStyle/>
        <a:p>
          <a:endParaRPr lang="en-US"/>
        </a:p>
      </dgm:t>
    </dgm:pt>
    <dgm:pt modelId="{C8D8BC3B-C950-4C48-8E4D-8D797B484FFB}" type="sibTrans" cxnId="{8DF6937B-14AE-42AE-9B6A-C15364BB6464}">
      <dgm:prSet/>
      <dgm:spPr/>
      <dgm:t>
        <a:bodyPr/>
        <a:lstStyle/>
        <a:p>
          <a:endParaRPr lang="en-US"/>
        </a:p>
      </dgm:t>
    </dgm:pt>
    <dgm:pt modelId="{548B697E-6516-47C5-994C-E67F17BFE4F4}" type="pres">
      <dgm:prSet presAssocID="{619A7133-23B3-44D8-B59D-A19A2C9D9BED}" presName="outerComposite" presStyleCnt="0">
        <dgm:presLayoutVars>
          <dgm:chMax val="5"/>
          <dgm:dir/>
          <dgm:resizeHandles val="exact"/>
        </dgm:presLayoutVars>
      </dgm:prSet>
      <dgm:spPr/>
    </dgm:pt>
    <dgm:pt modelId="{70C39556-5B8E-4EB2-8449-82E5658C5540}" type="pres">
      <dgm:prSet presAssocID="{619A7133-23B3-44D8-B59D-A19A2C9D9BED}" presName="dummyMaxCanvas" presStyleCnt="0">
        <dgm:presLayoutVars/>
      </dgm:prSet>
      <dgm:spPr/>
    </dgm:pt>
    <dgm:pt modelId="{30E4A2C2-CA8E-4EAD-9B5E-63DE916F8013}" type="pres">
      <dgm:prSet presAssocID="{619A7133-23B3-44D8-B59D-A19A2C9D9BE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76D59-ECDE-4871-AFAE-0AB2ED7737D9}" type="pres">
      <dgm:prSet presAssocID="{619A7133-23B3-44D8-B59D-A19A2C9D9BE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BBFFB-15DE-4E64-A934-0CC6773A602F}" type="pres">
      <dgm:prSet presAssocID="{619A7133-23B3-44D8-B59D-A19A2C9D9BE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C89E2-F078-450B-B661-9ABB041CDBCB}" type="pres">
      <dgm:prSet presAssocID="{619A7133-23B3-44D8-B59D-A19A2C9D9BED}" presName="ThreeConn_1-2" presStyleLbl="fgAccFollowNode1" presStyleIdx="0" presStyleCnt="2">
        <dgm:presLayoutVars>
          <dgm:bulletEnabled val="1"/>
        </dgm:presLayoutVars>
      </dgm:prSet>
      <dgm:spPr/>
    </dgm:pt>
    <dgm:pt modelId="{F6CABE40-D945-4AEA-A515-D6AED9A6179E}" type="pres">
      <dgm:prSet presAssocID="{619A7133-23B3-44D8-B59D-A19A2C9D9BED}" presName="ThreeConn_2-3" presStyleLbl="fgAccFollowNode1" presStyleIdx="1" presStyleCnt="2">
        <dgm:presLayoutVars>
          <dgm:bulletEnabled val="1"/>
        </dgm:presLayoutVars>
      </dgm:prSet>
      <dgm:spPr/>
    </dgm:pt>
    <dgm:pt modelId="{8F3B23CE-3704-49E4-8D75-BE5336DFADB3}" type="pres">
      <dgm:prSet presAssocID="{619A7133-23B3-44D8-B59D-A19A2C9D9BE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79262-D8E8-4E64-B3CD-F3DCBC87C34B}" type="pres">
      <dgm:prSet presAssocID="{619A7133-23B3-44D8-B59D-A19A2C9D9BE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72C25-C861-4743-AF5A-E92F3DAAF026}" type="pres">
      <dgm:prSet presAssocID="{619A7133-23B3-44D8-B59D-A19A2C9D9BE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B48767-BF48-4939-981B-3DDBE780FE4B}" type="presOf" srcId="{83061278-58B0-47C4-B48E-07DA3401DD15}" destId="{8CC72C25-C861-4743-AF5A-E92F3DAAF026}" srcOrd="1" destOrd="0" presId="urn:microsoft.com/office/officeart/2005/8/layout/vProcess5"/>
    <dgm:cxn modelId="{F3DEFA65-75A3-4E40-B4A4-B57D67C1075C}" type="presOf" srcId="{DBE293FC-EB3C-4C79-B4EC-95EB0A8F2F78}" destId="{50DC89E2-F078-450B-B661-9ABB041CDBCB}" srcOrd="0" destOrd="0" presId="urn:microsoft.com/office/officeart/2005/8/layout/vProcess5"/>
    <dgm:cxn modelId="{E5AE3D63-614E-41BC-92A5-0DF232C8016C}" type="presOf" srcId="{5E84A911-FF4E-469E-AF08-3C14A6218B4B}" destId="{03279262-D8E8-4E64-B3CD-F3DCBC87C34B}" srcOrd="1" destOrd="0" presId="urn:microsoft.com/office/officeart/2005/8/layout/vProcess5"/>
    <dgm:cxn modelId="{61022FF0-5469-41B5-9C4D-D77F1ADEEC68}" type="presOf" srcId="{78D1F5DA-CB23-4CE3-92D2-3275BD1BC702}" destId="{F6CABE40-D945-4AEA-A515-D6AED9A6179E}" srcOrd="0" destOrd="0" presId="urn:microsoft.com/office/officeart/2005/8/layout/vProcess5"/>
    <dgm:cxn modelId="{8DF6937B-14AE-42AE-9B6A-C15364BB6464}" srcId="{619A7133-23B3-44D8-B59D-A19A2C9D9BED}" destId="{83061278-58B0-47C4-B48E-07DA3401DD15}" srcOrd="2" destOrd="0" parTransId="{AE8FEB2E-F528-4255-B72E-6CADB1FAC787}" sibTransId="{C8D8BC3B-C950-4C48-8E4D-8D797B484FFB}"/>
    <dgm:cxn modelId="{6930ABE8-3EFF-4668-B429-394656B9B79E}" srcId="{619A7133-23B3-44D8-B59D-A19A2C9D9BED}" destId="{5E84A911-FF4E-469E-AF08-3C14A6218B4B}" srcOrd="1" destOrd="0" parTransId="{AC34C488-7773-4B8D-9440-625C93AEC777}" sibTransId="{78D1F5DA-CB23-4CE3-92D2-3275BD1BC702}"/>
    <dgm:cxn modelId="{2FD3A0B5-E71D-4068-85C3-400FC1C89A49}" type="presOf" srcId="{4CC84B78-5162-4F5A-BEF3-59EC0EEC29D2}" destId="{30E4A2C2-CA8E-4EAD-9B5E-63DE916F8013}" srcOrd="0" destOrd="0" presId="urn:microsoft.com/office/officeart/2005/8/layout/vProcess5"/>
    <dgm:cxn modelId="{A3D7D6D1-8160-4DF4-ABB7-555303DF30E6}" srcId="{619A7133-23B3-44D8-B59D-A19A2C9D9BED}" destId="{4CC84B78-5162-4F5A-BEF3-59EC0EEC29D2}" srcOrd="0" destOrd="0" parTransId="{397BA3EB-FD88-4FE5-BE76-88D576E8A9DB}" sibTransId="{DBE293FC-EB3C-4C79-B4EC-95EB0A8F2F78}"/>
    <dgm:cxn modelId="{3F87238E-4B7A-4279-BD56-AC5A94E46200}" type="presOf" srcId="{83061278-58B0-47C4-B48E-07DA3401DD15}" destId="{2A6BBFFB-15DE-4E64-A934-0CC6773A602F}" srcOrd="0" destOrd="0" presId="urn:microsoft.com/office/officeart/2005/8/layout/vProcess5"/>
    <dgm:cxn modelId="{C35F4E09-99AD-405C-95D4-1826D8F5D24B}" type="presOf" srcId="{619A7133-23B3-44D8-B59D-A19A2C9D9BED}" destId="{548B697E-6516-47C5-994C-E67F17BFE4F4}" srcOrd="0" destOrd="0" presId="urn:microsoft.com/office/officeart/2005/8/layout/vProcess5"/>
    <dgm:cxn modelId="{73B6221D-C4CB-4837-A3B3-71A508C72431}" type="presOf" srcId="{5E84A911-FF4E-469E-AF08-3C14A6218B4B}" destId="{69D76D59-ECDE-4871-AFAE-0AB2ED7737D9}" srcOrd="0" destOrd="0" presId="urn:microsoft.com/office/officeart/2005/8/layout/vProcess5"/>
    <dgm:cxn modelId="{887B4CD5-E155-4367-A520-7CBA25FE591D}" type="presOf" srcId="{4CC84B78-5162-4F5A-BEF3-59EC0EEC29D2}" destId="{8F3B23CE-3704-49E4-8D75-BE5336DFADB3}" srcOrd="1" destOrd="0" presId="urn:microsoft.com/office/officeart/2005/8/layout/vProcess5"/>
    <dgm:cxn modelId="{D5F3FBAB-8400-47E6-9B01-7B26EB125A86}" type="presParOf" srcId="{548B697E-6516-47C5-994C-E67F17BFE4F4}" destId="{70C39556-5B8E-4EB2-8449-82E5658C5540}" srcOrd="0" destOrd="0" presId="urn:microsoft.com/office/officeart/2005/8/layout/vProcess5"/>
    <dgm:cxn modelId="{035A8B42-6FB8-49F4-B508-A71926EEE0F8}" type="presParOf" srcId="{548B697E-6516-47C5-994C-E67F17BFE4F4}" destId="{30E4A2C2-CA8E-4EAD-9B5E-63DE916F8013}" srcOrd="1" destOrd="0" presId="urn:microsoft.com/office/officeart/2005/8/layout/vProcess5"/>
    <dgm:cxn modelId="{C2C82885-3F69-4CF4-902C-8CCD65CB6CD6}" type="presParOf" srcId="{548B697E-6516-47C5-994C-E67F17BFE4F4}" destId="{69D76D59-ECDE-4871-AFAE-0AB2ED7737D9}" srcOrd="2" destOrd="0" presId="urn:microsoft.com/office/officeart/2005/8/layout/vProcess5"/>
    <dgm:cxn modelId="{8F6BCD5B-7C30-41FD-BD79-BE82850E17F9}" type="presParOf" srcId="{548B697E-6516-47C5-994C-E67F17BFE4F4}" destId="{2A6BBFFB-15DE-4E64-A934-0CC6773A602F}" srcOrd="3" destOrd="0" presId="urn:microsoft.com/office/officeart/2005/8/layout/vProcess5"/>
    <dgm:cxn modelId="{9D6523A0-63E1-4510-83C9-039B516702DF}" type="presParOf" srcId="{548B697E-6516-47C5-994C-E67F17BFE4F4}" destId="{50DC89E2-F078-450B-B661-9ABB041CDBCB}" srcOrd="4" destOrd="0" presId="urn:microsoft.com/office/officeart/2005/8/layout/vProcess5"/>
    <dgm:cxn modelId="{D3F43034-A412-4B0D-B1D9-FBF0599EA0DE}" type="presParOf" srcId="{548B697E-6516-47C5-994C-E67F17BFE4F4}" destId="{F6CABE40-D945-4AEA-A515-D6AED9A6179E}" srcOrd="5" destOrd="0" presId="urn:microsoft.com/office/officeart/2005/8/layout/vProcess5"/>
    <dgm:cxn modelId="{5C073DAC-9AF6-4632-8BEE-D0850CC75C23}" type="presParOf" srcId="{548B697E-6516-47C5-994C-E67F17BFE4F4}" destId="{8F3B23CE-3704-49E4-8D75-BE5336DFADB3}" srcOrd="6" destOrd="0" presId="urn:microsoft.com/office/officeart/2005/8/layout/vProcess5"/>
    <dgm:cxn modelId="{5C23EC33-7976-49FA-8FB0-849540C47F3E}" type="presParOf" srcId="{548B697E-6516-47C5-994C-E67F17BFE4F4}" destId="{03279262-D8E8-4E64-B3CD-F3DCBC87C34B}" srcOrd="7" destOrd="0" presId="urn:microsoft.com/office/officeart/2005/8/layout/vProcess5"/>
    <dgm:cxn modelId="{C8211820-4D56-44B4-9FAD-5CA460D79004}" type="presParOf" srcId="{548B697E-6516-47C5-994C-E67F17BFE4F4}" destId="{8CC72C25-C861-4743-AF5A-E92F3DAAF026}" srcOrd="8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2122BD-ABA9-4672-8FCD-517D547E19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DDC6942-1104-4043-BCDD-4175CA99BFD7}">
      <dgm:prSet phldrT="[Text]"/>
      <dgm:spPr/>
      <dgm:t>
        <a:bodyPr/>
        <a:lstStyle/>
        <a:p>
          <a:r>
            <a:rPr lang="en-US" dirty="0" smtClean="0"/>
            <a:t>Continuous rise in AB production</a:t>
          </a:r>
          <a:endParaRPr lang="en-US" dirty="0"/>
        </a:p>
      </dgm:t>
    </dgm:pt>
    <dgm:pt modelId="{87B51077-288B-4C60-A252-E7FE4720A235}" type="parTrans" cxnId="{6D395A56-9CC2-484E-A19F-4D556ABEEF43}">
      <dgm:prSet/>
      <dgm:spPr/>
      <dgm:t>
        <a:bodyPr/>
        <a:lstStyle/>
        <a:p>
          <a:endParaRPr lang="en-US"/>
        </a:p>
      </dgm:t>
    </dgm:pt>
    <dgm:pt modelId="{1EAC29CB-582D-4352-B41D-AD04CF079B93}" type="sibTrans" cxnId="{6D395A56-9CC2-484E-A19F-4D556ABEEF43}">
      <dgm:prSet/>
      <dgm:spPr/>
      <dgm:t>
        <a:bodyPr/>
        <a:lstStyle/>
        <a:p>
          <a:endParaRPr lang="en-US"/>
        </a:p>
      </dgm:t>
    </dgm:pt>
    <dgm:pt modelId="{4498A16E-E453-4D45-9B1A-14D443C9791B}">
      <dgm:prSet phldrT="[Text]"/>
      <dgm:spPr/>
      <dgm:t>
        <a:bodyPr/>
        <a:lstStyle/>
        <a:p>
          <a:r>
            <a:rPr lang="en-US" dirty="0" smtClean="0"/>
            <a:t>Larger Immune complexes</a:t>
          </a:r>
          <a:endParaRPr lang="en-US" dirty="0"/>
        </a:p>
      </dgm:t>
    </dgm:pt>
    <dgm:pt modelId="{5425EA37-3687-4B20-9872-C8464D455821}" type="parTrans" cxnId="{07AF964D-B2F5-4E47-AD07-0FECA2C584BC}">
      <dgm:prSet/>
      <dgm:spPr/>
      <dgm:t>
        <a:bodyPr/>
        <a:lstStyle/>
        <a:p>
          <a:endParaRPr lang="en-US"/>
        </a:p>
      </dgm:t>
    </dgm:pt>
    <dgm:pt modelId="{67EED19F-5D59-41DF-8966-FB005702A43F}" type="sibTrans" cxnId="{07AF964D-B2F5-4E47-AD07-0FECA2C584BC}">
      <dgm:prSet/>
      <dgm:spPr/>
      <dgm:t>
        <a:bodyPr/>
        <a:lstStyle/>
        <a:p>
          <a:endParaRPr lang="en-US"/>
        </a:p>
      </dgm:t>
    </dgm:pt>
    <dgm:pt modelId="{D222EEA3-64A8-4009-ACCC-B71BAB763954}">
      <dgm:prSet phldrT="[Text]"/>
      <dgm:spPr/>
      <dgm:t>
        <a:bodyPr/>
        <a:lstStyle/>
        <a:p>
          <a:r>
            <a:rPr lang="en-US" dirty="0" smtClean="0"/>
            <a:t>More </a:t>
          </a:r>
          <a:r>
            <a:rPr lang="en-US" dirty="0" err="1" smtClean="0"/>
            <a:t>phagocytosis</a:t>
          </a:r>
          <a:endParaRPr lang="en-US" dirty="0"/>
        </a:p>
      </dgm:t>
    </dgm:pt>
    <dgm:pt modelId="{FE0BE488-4FBF-46C7-8415-3F682E249567}" type="parTrans" cxnId="{24FEDF97-EEEF-4A60-B7AE-0061F9204A84}">
      <dgm:prSet/>
      <dgm:spPr/>
      <dgm:t>
        <a:bodyPr/>
        <a:lstStyle/>
        <a:p>
          <a:endParaRPr lang="en-US"/>
        </a:p>
      </dgm:t>
    </dgm:pt>
    <dgm:pt modelId="{D6B56355-4A4B-415A-8C06-2ADFA636CC81}" type="sibTrans" cxnId="{24FEDF97-EEEF-4A60-B7AE-0061F9204A84}">
      <dgm:prSet/>
      <dgm:spPr/>
      <dgm:t>
        <a:bodyPr/>
        <a:lstStyle/>
        <a:p>
          <a:endParaRPr lang="en-US"/>
        </a:p>
      </dgm:t>
    </dgm:pt>
    <dgm:pt modelId="{FF8DEA3F-7F88-44F5-97FD-11ED4E42D1E5}">
      <dgm:prSet phldrT="[Text]"/>
      <dgm:spPr/>
      <dgm:t>
        <a:bodyPr/>
        <a:lstStyle/>
        <a:p>
          <a:r>
            <a:rPr lang="en-US" dirty="0" smtClean="0"/>
            <a:t>Immune elimination</a:t>
          </a:r>
          <a:endParaRPr lang="en-US" dirty="0"/>
        </a:p>
      </dgm:t>
    </dgm:pt>
    <dgm:pt modelId="{07F2096D-DF38-4CF7-9D91-F53033CC2092}" type="parTrans" cxnId="{3D0FCCFB-A099-4226-8B05-43040070376C}">
      <dgm:prSet/>
      <dgm:spPr/>
    </dgm:pt>
    <dgm:pt modelId="{7CE8C40A-04BC-498E-AE69-24CE32C85B3C}" type="sibTrans" cxnId="{3D0FCCFB-A099-4226-8B05-43040070376C}">
      <dgm:prSet/>
      <dgm:spPr/>
    </dgm:pt>
    <dgm:pt modelId="{D621A5E5-4A2A-447B-8AD6-1C00D8BF9DC9}" type="pres">
      <dgm:prSet presAssocID="{FF2122BD-ABA9-4672-8FCD-517D547E1929}" presName="CompostProcess" presStyleCnt="0">
        <dgm:presLayoutVars>
          <dgm:dir/>
          <dgm:resizeHandles val="exact"/>
        </dgm:presLayoutVars>
      </dgm:prSet>
      <dgm:spPr/>
    </dgm:pt>
    <dgm:pt modelId="{E60687ED-46DF-4DEC-9817-BEE87A72CE35}" type="pres">
      <dgm:prSet presAssocID="{FF2122BD-ABA9-4672-8FCD-517D547E1929}" presName="arrow" presStyleLbl="bgShp" presStyleIdx="0" presStyleCnt="1"/>
      <dgm:spPr/>
    </dgm:pt>
    <dgm:pt modelId="{366B7C7C-5C10-4DFD-BD6A-B37A6C3C9912}" type="pres">
      <dgm:prSet presAssocID="{FF2122BD-ABA9-4672-8FCD-517D547E1929}" presName="linearProcess" presStyleCnt="0"/>
      <dgm:spPr/>
    </dgm:pt>
    <dgm:pt modelId="{78258C36-E253-4541-9791-A9A3A71A01FA}" type="pres">
      <dgm:prSet presAssocID="{ADDC6942-1104-4043-BCDD-4175CA99BFD7}" presName="textNode" presStyleLbl="node1" presStyleIdx="0" presStyleCnt="4">
        <dgm:presLayoutVars>
          <dgm:bulletEnabled val="1"/>
        </dgm:presLayoutVars>
      </dgm:prSet>
      <dgm:spPr/>
    </dgm:pt>
    <dgm:pt modelId="{D3DDE8DF-17A7-4DA4-A226-48150DAB6C43}" type="pres">
      <dgm:prSet presAssocID="{1EAC29CB-582D-4352-B41D-AD04CF079B93}" presName="sibTrans" presStyleCnt="0"/>
      <dgm:spPr/>
    </dgm:pt>
    <dgm:pt modelId="{309D3D82-63A8-4F49-ABB3-0B71B3EA0D9B}" type="pres">
      <dgm:prSet presAssocID="{4498A16E-E453-4D45-9B1A-14D443C9791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4E137-EED4-4FC6-88C7-68F4DB9B7CAD}" type="pres">
      <dgm:prSet presAssocID="{67EED19F-5D59-41DF-8966-FB005702A43F}" presName="sibTrans" presStyleCnt="0"/>
      <dgm:spPr/>
    </dgm:pt>
    <dgm:pt modelId="{9C17D36A-9EEA-4864-BDC9-47CB81B81C52}" type="pres">
      <dgm:prSet presAssocID="{D222EEA3-64A8-4009-ACCC-B71BAB763954}" presName="textNode" presStyleLbl="node1" presStyleIdx="2" presStyleCnt="4">
        <dgm:presLayoutVars>
          <dgm:bulletEnabled val="1"/>
        </dgm:presLayoutVars>
      </dgm:prSet>
      <dgm:spPr/>
    </dgm:pt>
    <dgm:pt modelId="{EEB04381-84D1-4BDB-A720-D673C0D77522}" type="pres">
      <dgm:prSet presAssocID="{D6B56355-4A4B-415A-8C06-2ADFA636CC81}" presName="sibTrans" presStyleCnt="0"/>
      <dgm:spPr/>
    </dgm:pt>
    <dgm:pt modelId="{62251431-00D4-4302-9329-617B2AD6379E}" type="pres">
      <dgm:prSet presAssocID="{FF8DEA3F-7F88-44F5-97FD-11ED4E42D1E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0FCCFB-A099-4226-8B05-43040070376C}" srcId="{FF2122BD-ABA9-4672-8FCD-517D547E1929}" destId="{FF8DEA3F-7F88-44F5-97FD-11ED4E42D1E5}" srcOrd="3" destOrd="0" parTransId="{07F2096D-DF38-4CF7-9D91-F53033CC2092}" sibTransId="{7CE8C40A-04BC-498E-AE69-24CE32C85B3C}"/>
    <dgm:cxn modelId="{A3683D48-B12E-4137-867A-7C0ACA220A25}" type="presOf" srcId="{ADDC6942-1104-4043-BCDD-4175CA99BFD7}" destId="{78258C36-E253-4541-9791-A9A3A71A01FA}" srcOrd="0" destOrd="0" presId="urn:microsoft.com/office/officeart/2005/8/layout/hProcess9"/>
    <dgm:cxn modelId="{E80C90C1-F282-431E-B088-A0547FD7CD47}" type="presOf" srcId="{D222EEA3-64A8-4009-ACCC-B71BAB763954}" destId="{9C17D36A-9EEA-4864-BDC9-47CB81B81C52}" srcOrd="0" destOrd="0" presId="urn:microsoft.com/office/officeart/2005/8/layout/hProcess9"/>
    <dgm:cxn modelId="{24FEDF97-EEEF-4A60-B7AE-0061F9204A84}" srcId="{FF2122BD-ABA9-4672-8FCD-517D547E1929}" destId="{D222EEA3-64A8-4009-ACCC-B71BAB763954}" srcOrd="2" destOrd="0" parTransId="{FE0BE488-4FBF-46C7-8415-3F682E249567}" sibTransId="{D6B56355-4A4B-415A-8C06-2ADFA636CC81}"/>
    <dgm:cxn modelId="{75068324-0D2D-43AA-B29D-50A830082222}" type="presOf" srcId="{4498A16E-E453-4D45-9B1A-14D443C9791B}" destId="{309D3D82-63A8-4F49-ABB3-0B71B3EA0D9B}" srcOrd="0" destOrd="0" presId="urn:microsoft.com/office/officeart/2005/8/layout/hProcess9"/>
    <dgm:cxn modelId="{9F5E0956-C2FA-43BE-8CE1-5E90085CAB3B}" type="presOf" srcId="{FF2122BD-ABA9-4672-8FCD-517D547E1929}" destId="{D621A5E5-4A2A-447B-8AD6-1C00D8BF9DC9}" srcOrd="0" destOrd="0" presId="urn:microsoft.com/office/officeart/2005/8/layout/hProcess9"/>
    <dgm:cxn modelId="{07AF964D-B2F5-4E47-AD07-0FECA2C584BC}" srcId="{FF2122BD-ABA9-4672-8FCD-517D547E1929}" destId="{4498A16E-E453-4D45-9B1A-14D443C9791B}" srcOrd="1" destOrd="0" parTransId="{5425EA37-3687-4B20-9872-C8464D455821}" sibTransId="{67EED19F-5D59-41DF-8966-FB005702A43F}"/>
    <dgm:cxn modelId="{6D395A56-9CC2-484E-A19F-4D556ABEEF43}" srcId="{FF2122BD-ABA9-4672-8FCD-517D547E1929}" destId="{ADDC6942-1104-4043-BCDD-4175CA99BFD7}" srcOrd="0" destOrd="0" parTransId="{87B51077-288B-4C60-A252-E7FE4720A235}" sibTransId="{1EAC29CB-582D-4352-B41D-AD04CF079B93}"/>
    <dgm:cxn modelId="{A6A4DE9F-A72A-4FB6-A25B-9D657FF3BC6A}" type="presOf" srcId="{FF8DEA3F-7F88-44F5-97FD-11ED4E42D1E5}" destId="{62251431-00D4-4302-9329-617B2AD6379E}" srcOrd="0" destOrd="0" presId="urn:microsoft.com/office/officeart/2005/8/layout/hProcess9"/>
    <dgm:cxn modelId="{A5C384FD-BFBE-4BC8-A924-C6D1879E5229}" type="presParOf" srcId="{D621A5E5-4A2A-447B-8AD6-1C00D8BF9DC9}" destId="{E60687ED-46DF-4DEC-9817-BEE87A72CE35}" srcOrd="0" destOrd="0" presId="urn:microsoft.com/office/officeart/2005/8/layout/hProcess9"/>
    <dgm:cxn modelId="{0F26BC9A-3790-4B15-BF23-049B91B4F325}" type="presParOf" srcId="{D621A5E5-4A2A-447B-8AD6-1C00D8BF9DC9}" destId="{366B7C7C-5C10-4DFD-BD6A-B37A6C3C9912}" srcOrd="1" destOrd="0" presId="urn:microsoft.com/office/officeart/2005/8/layout/hProcess9"/>
    <dgm:cxn modelId="{C8D4E824-66EA-4C20-86B5-598FC4DF4054}" type="presParOf" srcId="{366B7C7C-5C10-4DFD-BD6A-B37A6C3C9912}" destId="{78258C36-E253-4541-9791-A9A3A71A01FA}" srcOrd="0" destOrd="0" presId="urn:microsoft.com/office/officeart/2005/8/layout/hProcess9"/>
    <dgm:cxn modelId="{A64222BE-5FDE-406A-A78C-FD35CAEC0B0A}" type="presParOf" srcId="{366B7C7C-5C10-4DFD-BD6A-B37A6C3C9912}" destId="{D3DDE8DF-17A7-4DA4-A226-48150DAB6C43}" srcOrd="1" destOrd="0" presId="urn:microsoft.com/office/officeart/2005/8/layout/hProcess9"/>
    <dgm:cxn modelId="{6C90952C-A161-40A8-ADC2-4FDFC72A7C8F}" type="presParOf" srcId="{366B7C7C-5C10-4DFD-BD6A-B37A6C3C9912}" destId="{309D3D82-63A8-4F49-ABB3-0B71B3EA0D9B}" srcOrd="2" destOrd="0" presId="urn:microsoft.com/office/officeart/2005/8/layout/hProcess9"/>
    <dgm:cxn modelId="{54E8DF67-FC37-4B93-9D42-B816D8509FE9}" type="presParOf" srcId="{366B7C7C-5C10-4DFD-BD6A-B37A6C3C9912}" destId="{4924E137-EED4-4FC6-88C7-68F4DB9B7CAD}" srcOrd="3" destOrd="0" presId="urn:microsoft.com/office/officeart/2005/8/layout/hProcess9"/>
    <dgm:cxn modelId="{F51DA0C8-6643-4B4B-932E-2E23CC3A72C1}" type="presParOf" srcId="{366B7C7C-5C10-4DFD-BD6A-B37A6C3C9912}" destId="{9C17D36A-9EEA-4864-BDC9-47CB81B81C52}" srcOrd="4" destOrd="0" presId="urn:microsoft.com/office/officeart/2005/8/layout/hProcess9"/>
    <dgm:cxn modelId="{CE925EB4-D3D6-4980-BE4B-ED257C70E0FB}" type="presParOf" srcId="{366B7C7C-5C10-4DFD-BD6A-B37A6C3C9912}" destId="{EEB04381-84D1-4BDB-A720-D673C0D77522}" srcOrd="5" destOrd="0" presId="urn:microsoft.com/office/officeart/2005/8/layout/hProcess9"/>
    <dgm:cxn modelId="{08C3F1D2-BB1F-43FD-B9AC-5BC77E6D279E}" type="presParOf" srcId="{366B7C7C-5C10-4DFD-BD6A-B37A6C3C9912}" destId="{62251431-00D4-4302-9329-617B2AD6379E}" srcOrd="6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64AC-4B35-4C4B-ACDF-34DEB0A4A7F2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37F50-92C7-4E1E-9683-6B2BD7D6C3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37F50-92C7-4E1E-9683-6B2BD7D6C3F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692270-3F0F-4188-8A5B-8349A6D82613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89ED6A-0F42-4ECD-9229-188C41D262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utoimmune_hemolytic_anemi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molytic_disease_of_the_newbor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g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Type_II_hypersensitivity" TargetMode="External"/><Relationship Id="rId4" Type="http://schemas.openxmlformats.org/officeDocument/2006/relationships/hyperlink" Target="http://en.wikipedia.org/wiki/Ig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mune_comple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HYPERSENSITIVITY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 II AND TYPE III REACTIONS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ARTHUS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Repeated injections of horse serum to rabbits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Initial injections                     Later injections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No local effect                             Edema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dirty="0" err="1" smtClean="0"/>
              <a:t>Induration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Hemorrhagic necrosis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905000" y="3429000"/>
            <a:ext cx="457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019800" y="3429000"/>
            <a:ext cx="457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Examples for ARTHUS REACTION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Intrapulmonary </a:t>
            </a:r>
            <a:r>
              <a:rPr lang="en-US" dirty="0" err="1" smtClean="0"/>
              <a:t>Arthus</a:t>
            </a:r>
            <a:r>
              <a:rPr lang="en-US" dirty="0" smtClean="0"/>
              <a:t> like reaction to inhaled antigens</a:t>
            </a:r>
            <a:br>
              <a:rPr lang="en-US" dirty="0" smtClean="0"/>
            </a:br>
            <a:r>
              <a:rPr lang="en-US" dirty="0" smtClean="0"/>
              <a:t>such as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Thermophilic</a:t>
            </a:r>
            <a:r>
              <a:rPr lang="en-US" dirty="0" smtClean="0"/>
              <a:t> </a:t>
            </a:r>
            <a:r>
              <a:rPr lang="en-US" dirty="0" err="1" smtClean="0"/>
              <a:t>actinomycetes</a:t>
            </a:r>
            <a:r>
              <a:rPr lang="en-US" dirty="0" smtClean="0"/>
              <a:t> from </a:t>
            </a:r>
            <a:r>
              <a:rPr lang="en-US" dirty="0" err="1" smtClean="0"/>
              <a:t>mouldy</a:t>
            </a:r>
            <a:r>
              <a:rPr lang="en-US" dirty="0" smtClean="0"/>
              <a:t> hay or grain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</a:t>
            </a:r>
            <a:br>
              <a:rPr lang="en-US" dirty="0" smtClean="0"/>
            </a:br>
            <a:r>
              <a:rPr lang="en-US" dirty="0" smtClean="0"/>
              <a:t>                               FARMER’S LUNG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4114800"/>
            <a:ext cx="5334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SERUM 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Systemic form </a:t>
            </a:r>
          </a:p>
          <a:p>
            <a:r>
              <a:rPr lang="en-US" dirty="0" smtClean="0"/>
              <a:t>Described by </a:t>
            </a:r>
            <a:r>
              <a:rPr lang="en-US" dirty="0" err="1" smtClean="0"/>
              <a:t>Pirquet</a:t>
            </a:r>
            <a:r>
              <a:rPr lang="en-US" dirty="0" smtClean="0"/>
              <a:t> and Schick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Injection of high </a:t>
            </a:r>
            <a:r>
              <a:rPr lang="en-US" dirty="0" err="1" smtClean="0"/>
              <a:t>conc</a:t>
            </a:r>
            <a:r>
              <a:rPr lang="en-US" dirty="0" smtClean="0"/>
              <a:t> of foreign serum (Diphtheria toxin)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7-12 days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Fever, </a:t>
            </a:r>
            <a:r>
              <a:rPr lang="en-US" dirty="0" err="1" smtClean="0"/>
              <a:t>Lymphadenopathy</a:t>
            </a:r>
            <a:r>
              <a:rPr lang="en-US" dirty="0" smtClean="0"/>
              <a:t>, </a:t>
            </a:r>
            <a:r>
              <a:rPr lang="en-US" dirty="0" err="1" smtClean="0"/>
              <a:t>splenomegaly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arthritis, GN, </a:t>
            </a:r>
            <a:r>
              <a:rPr lang="en-US" dirty="0" err="1" smtClean="0"/>
              <a:t>Endocarditis</a:t>
            </a:r>
            <a:r>
              <a:rPr lang="en-US" dirty="0" smtClean="0"/>
              <a:t>, </a:t>
            </a:r>
            <a:r>
              <a:rPr lang="en-US" dirty="0" err="1" smtClean="0"/>
              <a:t>Vasculitis</a:t>
            </a:r>
            <a:r>
              <a:rPr lang="en-US" dirty="0" smtClean="0"/>
              <a:t>, </a:t>
            </a:r>
            <a:r>
              <a:rPr lang="en-US" dirty="0" err="1" smtClean="0"/>
              <a:t>Urticarial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rashes, </a:t>
            </a:r>
            <a:r>
              <a:rPr lang="en-US" dirty="0" err="1" smtClean="0"/>
              <a:t>abd</a:t>
            </a:r>
            <a:r>
              <a:rPr lang="en-US" dirty="0" smtClean="0"/>
              <a:t> pain, nausea, vomiting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14800" y="3962400"/>
            <a:ext cx="609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limiting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905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injection serves as both sensitizing dose and shocking dose – different from other Hypersensitivity reactions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Immune complexes occur in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Many diseases (Bacterial, Viral, parasitic)</a:t>
            </a:r>
            <a:br>
              <a:rPr lang="en-US" dirty="0" smtClean="0"/>
            </a:br>
            <a:r>
              <a:rPr lang="en-US" dirty="0" smtClean="0"/>
              <a:t>    Disseminated  malignancies</a:t>
            </a:r>
            <a:br>
              <a:rPr lang="en-US" dirty="0" smtClean="0"/>
            </a:br>
            <a:r>
              <a:rPr lang="en-US" dirty="0" smtClean="0"/>
              <a:t>    Autoimmune diseases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Deposition of IC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Nephritis , Arthritis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4495800"/>
            <a:ext cx="533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ood_bye_and_thank_you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II – CYTOLYTIC  AND  CYTOTOXIC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Involve  a combination of </a:t>
            </a:r>
            <a:r>
              <a:rPr lang="en-US" dirty="0" err="1" smtClean="0"/>
              <a:t>IgG</a:t>
            </a:r>
            <a:r>
              <a:rPr lang="en-US" dirty="0" smtClean="0"/>
              <a:t> or rarely </a:t>
            </a:r>
            <a:r>
              <a:rPr lang="en-US" dirty="0" err="1" smtClean="0"/>
              <a:t>IgM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Cytotoxic</a:t>
            </a:r>
            <a:r>
              <a:rPr lang="en-US" dirty="0" smtClean="0"/>
              <a:t>  or  </a:t>
            </a:r>
            <a:r>
              <a:rPr lang="en-US" dirty="0" err="1" smtClean="0"/>
              <a:t>Cytolytic</a:t>
            </a:r>
            <a:r>
              <a:rPr lang="en-US" dirty="0" smtClean="0"/>
              <a:t>  effects</a:t>
            </a:r>
          </a:p>
          <a:p>
            <a:endParaRPr lang="en-US" dirty="0" smtClean="0"/>
          </a:p>
          <a:p>
            <a:r>
              <a:rPr lang="en-US" dirty="0" smtClean="0"/>
              <a:t>Antigenic determinants on the surface of the cell leads to those effects.</a:t>
            </a:r>
          </a:p>
          <a:p>
            <a:endParaRPr lang="en-US" dirty="0" smtClean="0"/>
          </a:p>
          <a:p>
            <a:r>
              <a:rPr lang="en-US" dirty="0" smtClean="0"/>
              <a:t>Examples: </a:t>
            </a:r>
            <a:r>
              <a:rPr lang="en-US" b="1" dirty="0" smtClean="0">
                <a:hlinkClick r:id="rId3" tooltip="Autoimmune hemolytic anemia"/>
              </a:rPr>
              <a:t>Autoimmune hemolytic anemia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</a:t>
            </a:r>
            <a:r>
              <a:rPr lang="en-US" b="1" dirty="0" smtClean="0">
                <a:hlinkClick r:id="rId4" tooltip="Hemolytic disease of the newborn"/>
              </a:rPr>
              <a:t>Hemolytic disease of the newborn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Alternatively a free antigen or a </a:t>
            </a:r>
            <a:r>
              <a:rPr lang="en-US" dirty="0" err="1" smtClean="0"/>
              <a:t>hapten</a:t>
            </a:r>
            <a:r>
              <a:rPr lang="en-US" dirty="0" smtClean="0"/>
              <a:t> may be absorbed on cell surfaces </a:t>
            </a:r>
          </a:p>
          <a:p>
            <a:endParaRPr lang="en-US" dirty="0" smtClean="0"/>
          </a:p>
          <a:p>
            <a:r>
              <a:rPr lang="en-US" dirty="0" smtClean="0"/>
              <a:t>They combine with corresponding antibodies leading to cell damage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b="1" u="sng" dirty="0" smtClean="0">
                <a:solidFill>
                  <a:srgbClr val="D1B6DC"/>
                </a:solidFill>
              </a:rPr>
              <a:t>Hemolytic anemia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b="1" u="sng" dirty="0" smtClean="0">
                <a:solidFill>
                  <a:srgbClr val="D1B6DC"/>
                </a:solidFill>
              </a:rPr>
              <a:t>Thrombocytopenic </a:t>
            </a:r>
            <a:r>
              <a:rPr lang="en-US" b="1" u="sng" dirty="0" err="1" smtClean="0">
                <a:solidFill>
                  <a:srgbClr val="D1B6DC"/>
                </a:solidFill>
              </a:rPr>
              <a:t>purpura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/>
              <a:t>                </a:t>
            </a:r>
            <a:r>
              <a:rPr lang="en-US" b="1" u="sng" dirty="0" err="1" smtClean="0">
                <a:solidFill>
                  <a:srgbClr val="D1B6DC"/>
                </a:solidFill>
              </a:rPr>
              <a:t>Agranulocytosis</a:t>
            </a:r>
            <a:r>
              <a:rPr lang="en-US" b="1" u="sng" dirty="0" smtClean="0">
                <a:solidFill>
                  <a:srgbClr val="D4AFE3"/>
                </a:solidFill>
              </a:rPr>
              <a:t/>
            </a:r>
            <a:br>
              <a:rPr lang="en-US" b="1" u="sng" dirty="0" smtClean="0">
                <a:solidFill>
                  <a:srgbClr val="D4AFE3"/>
                </a:solidFill>
              </a:rPr>
            </a:br>
            <a:r>
              <a:rPr lang="en-US" b="1" u="sng" dirty="0" smtClean="0">
                <a:solidFill>
                  <a:srgbClr val="D4AFE3"/>
                </a:solidFill>
              </a:rPr>
              <a:t>                 </a:t>
            </a:r>
            <a:endParaRPr lang="en-US" u="sng" dirty="0">
              <a:solidFill>
                <a:srgbClr val="D4AFE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cell </a:t>
            </a:r>
            <a:r>
              <a:rPr lang="en-US" dirty="0" err="1" smtClean="0"/>
              <a:t>lysis</a:t>
            </a:r>
            <a:r>
              <a:rPr lang="en-US" dirty="0" smtClean="0"/>
              <a:t> occurs in the presence of Compliment or Mononuclear cells</a:t>
            </a:r>
          </a:p>
          <a:p>
            <a:r>
              <a:rPr lang="en-US" dirty="0" smtClean="0"/>
              <a:t>Type II reactions are intermediate between Hypersensitivity and autoimmune reactions.</a:t>
            </a:r>
          </a:p>
          <a:p>
            <a:r>
              <a:rPr lang="en-US" dirty="0" smtClean="0"/>
              <a:t>Rarely it may cause stimulation instead of destruction</a:t>
            </a:r>
            <a:br>
              <a:rPr lang="en-US" dirty="0" smtClean="0"/>
            </a:br>
            <a:r>
              <a:rPr lang="en-US" dirty="0" err="1" smtClean="0"/>
              <a:t>Eg</a:t>
            </a:r>
            <a:r>
              <a:rPr lang="en-US" dirty="0" smtClean="0"/>
              <a:t>: LATS – Long Acting Thyroid Stimulator 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Hyper </a:t>
            </a:r>
            <a:r>
              <a:rPr lang="en-US" dirty="0" err="1" smtClean="0"/>
              <a:t>thyroidism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343400" y="49530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5240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6019800"/>
            <a:ext cx="30493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Mechanism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Rarely, Abs combine with cell surface receptors and disrupts normal functions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2514600"/>
          <a:ext cx="6324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ype_IIb_hashimoto_if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4559808"/>
          </a:xfrm>
        </p:spPr>
      </p:pic>
      <p:sp>
        <p:nvSpPr>
          <p:cNvPr id="6" name="TextBox 5"/>
          <p:cNvSpPr txBox="1"/>
          <p:nvPr/>
        </p:nvSpPr>
        <p:spPr>
          <a:xfrm>
            <a:off x="457200" y="4724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This image was made by the use of a goat </a:t>
            </a:r>
            <a:r>
              <a:rPr lang="en-US" sz="2400" b="1" dirty="0" err="1"/>
              <a:t>antisera</a:t>
            </a:r>
            <a:r>
              <a:rPr lang="en-US" sz="2400" b="1" dirty="0"/>
              <a:t>, tagged with </a:t>
            </a:r>
            <a:r>
              <a:rPr lang="en-US" sz="2400" b="1" dirty="0" err="1"/>
              <a:t>fluorescein</a:t>
            </a:r>
            <a:r>
              <a:rPr lang="en-US" sz="2400" b="1" dirty="0"/>
              <a:t>, made against human </a:t>
            </a:r>
            <a:r>
              <a:rPr lang="en-US" sz="2400" b="1" dirty="0" err="1"/>
              <a:t>IgG</a:t>
            </a:r>
            <a:r>
              <a:rPr lang="en-US" sz="2400" b="1" dirty="0"/>
              <a:t> to detect human </a:t>
            </a:r>
            <a:r>
              <a:rPr lang="en-US" sz="2400" b="1" dirty="0" err="1"/>
              <a:t>autoantibodies</a:t>
            </a:r>
            <a:r>
              <a:rPr lang="en-US" sz="2400" b="1" dirty="0"/>
              <a:t> bound to the thyroid tissue. In this case, anti-</a:t>
            </a:r>
            <a:r>
              <a:rPr lang="en-US" sz="2400" b="1" dirty="0" err="1"/>
              <a:t>thyroglobulin</a:t>
            </a:r>
            <a:r>
              <a:rPr lang="en-US" sz="2400" b="1" dirty="0"/>
              <a:t> antibody is detected. The thyroid follicle colloid is stained positively.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III - IMMUNE COMPLEX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Type III hypersensitivity</a:t>
            </a:r>
            <a:r>
              <a:rPr lang="en-US" dirty="0" smtClean="0"/>
              <a:t> occurs when antigens and antibodies (</a:t>
            </a:r>
            <a:r>
              <a:rPr lang="en-US" dirty="0" err="1" smtClean="0">
                <a:hlinkClick r:id="rId3" tooltip="IgG"/>
              </a:rPr>
              <a:t>IgG</a:t>
            </a:r>
            <a:r>
              <a:rPr lang="en-US" dirty="0" smtClean="0"/>
              <a:t> or </a:t>
            </a:r>
            <a:r>
              <a:rPr lang="en-US" dirty="0" err="1" smtClean="0">
                <a:hlinkClick r:id="rId4" tooltip="IgM"/>
              </a:rPr>
              <a:t>IgM</a:t>
            </a:r>
            <a:r>
              <a:rPr lang="en-US" dirty="0" smtClean="0"/>
              <a:t>)</a:t>
            </a:r>
            <a:r>
              <a:rPr lang="en-US" dirty="0" smtClean="0"/>
              <a:t> are present in roughly equal amounts, causing extensive cross-linking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is characterized by soluble antigens that are not bound to cell surfaces (which is the case in </a:t>
            </a:r>
            <a:r>
              <a:rPr lang="en-US" dirty="0" smtClean="0">
                <a:hlinkClick r:id="rId5" tooltip="Type II hypersensitivity"/>
              </a:rPr>
              <a:t>type II hypersensitivity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these antigens bind antibodies, </a:t>
            </a:r>
            <a:r>
              <a:rPr lang="en-US" dirty="0" smtClean="0">
                <a:hlinkClick r:id="rId3" tooltip="Immune complex"/>
              </a:rPr>
              <a:t>immune complexes</a:t>
            </a:r>
            <a:r>
              <a:rPr lang="en-US" dirty="0" smtClean="0"/>
              <a:t> of different sizes </a:t>
            </a:r>
            <a:r>
              <a:rPr lang="en-US" dirty="0" smtClean="0"/>
              <a:t>form</a:t>
            </a:r>
          </a:p>
          <a:p>
            <a:endParaRPr lang="en-US" dirty="0" smtClean="0"/>
          </a:p>
          <a:p>
            <a:r>
              <a:rPr lang="en-US" dirty="0" smtClean="0"/>
              <a:t>Large complexes can be cleared by macrophages but they have difficulty binding to small immune complexes for clearance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These immune complexes insert </a:t>
            </a:r>
            <a:r>
              <a:rPr lang="en-US" dirty="0" smtClean="0"/>
              <a:t>themselves into </a:t>
            </a:r>
            <a:r>
              <a:rPr lang="en-US" dirty="0" smtClean="0"/>
              <a:t>tissues and induce an inflammatory </a:t>
            </a:r>
            <a:r>
              <a:rPr lang="en-US" dirty="0" smtClean="0"/>
              <a:t>response,</a:t>
            </a:r>
            <a:r>
              <a:rPr lang="en-US" baseline="30000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can cause damage wherever they precipitate.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2">
      <a:majorFont>
        <a:latin typeface="Mistral"/>
        <a:ea typeface=""/>
        <a:cs typeface=""/>
      </a:majorFont>
      <a:minorFont>
        <a:latin typeface="Monotype Corsiva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329</Words>
  <Application>Microsoft Office PowerPoint</Application>
  <PresentationFormat>On-screen Show (4:3)</PresentationFormat>
  <Paragraphs>100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HYPERSENSITIVITY</vt:lpstr>
      <vt:lpstr>TYPE II – CYTOLYTIC  AND  CYTOTOXIC</vt:lpstr>
      <vt:lpstr>CONTD..</vt:lpstr>
      <vt:lpstr>Slide 4</vt:lpstr>
      <vt:lpstr>Slide 5</vt:lpstr>
      <vt:lpstr>CONTD..</vt:lpstr>
      <vt:lpstr>Slide 7</vt:lpstr>
      <vt:lpstr>TYPE III - IMMUNE COMPLEX DISEASES</vt:lpstr>
      <vt:lpstr>CONTD..</vt:lpstr>
      <vt:lpstr>ARTHUS REACTION</vt:lpstr>
      <vt:lpstr>MECHANISM</vt:lpstr>
      <vt:lpstr>CONTD..</vt:lpstr>
      <vt:lpstr>CONTD..</vt:lpstr>
      <vt:lpstr>SERUM SICKNESS</vt:lpstr>
      <vt:lpstr>CONTD..</vt:lpstr>
      <vt:lpstr>Slide 16</vt:lpstr>
      <vt:lpstr>Slide 17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HYPERSENSITIVITY</dc:title>
  <dc:creator>Charan</dc:creator>
  <cp:lastModifiedBy>Charan</cp:lastModifiedBy>
  <cp:revision>14</cp:revision>
  <dcterms:created xsi:type="dcterms:W3CDTF">2010-11-07T06:04:11Z</dcterms:created>
  <dcterms:modified xsi:type="dcterms:W3CDTF">2010-11-07T08:19:51Z</dcterms:modified>
</cp:coreProperties>
</file>