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77" r:id="rId4"/>
    <p:sldId id="276" r:id="rId5"/>
    <p:sldId id="278" r:id="rId6"/>
    <p:sldId id="258" r:id="rId7"/>
    <p:sldId id="261" r:id="rId8"/>
    <p:sldId id="259" r:id="rId9"/>
    <p:sldId id="260" r:id="rId10"/>
    <p:sldId id="262" r:id="rId11"/>
    <p:sldId id="263" r:id="rId12"/>
    <p:sldId id="264" r:id="rId13"/>
    <p:sldId id="266" r:id="rId14"/>
    <p:sldId id="265" r:id="rId15"/>
    <p:sldId id="267" r:id="rId16"/>
    <p:sldId id="281" r:id="rId17"/>
    <p:sldId id="268" r:id="rId18"/>
    <p:sldId id="269" r:id="rId19"/>
    <p:sldId id="279" r:id="rId20"/>
    <p:sldId id="270" r:id="rId21"/>
    <p:sldId id="271" r:id="rId22"/>
    <p:sldId id="272" r:id="rId23"/>
    <p:sldId id="273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F75F-6FA2-4CD4-8C25-0E1D700D89DB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192EC-1DA4-4C76-88B1-1770FBAA6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192EC-1DA4-4C76-88B1-1770FBAA67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08695">
            <a:off x="641787" y="977085"/>
            <a:ext cx="7772400" cy="137371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DISINFECTANTS</a:t>
            </a:r>
            <a:endParaRPr lang="en-US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93536"/>
          </a:xfrm>
        </p:spPr>
        <p:txBody>
          <a:bodyPr/>
          <a:lstStyle/>
          <a:p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MOA: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alkylation of  amino, carboxyl, hydroxyl,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sulphydryl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groups in protein molecules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-In addition , it also reacts with DNA&amp;RNA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USES:</a:t>
            </a:r>
            <a:r>
              <a:rPr lang="en-US" sz="3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-effective against all types of microbes including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viruses &amp; spores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-used for sterilizing heart-lung machines, respirators,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dental equipment , books &amp; clothing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-successfully used to sterilize a wide range of 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materials like glass, metal &amp; paper surfaces, soil,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clothing, tobacco etc.,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93536"/>
          </a:xfrm>
        </p:spPr>
        <p:txBody>
          <a:bodyPr/>
          <a:lstStyle/>
          <a:p>
            <a:r>
              <a:rPr lang="en-US" sz="30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DISADVANTAGES: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-potentially toxic to human beings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-highly </a:t>
            </a: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MUTAGENIC&amp;CARCINOGENIC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-acts as an </a:t>
            </a: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IRRITANT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FORMALDEHYDE  GAS: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-widely employed for fumigation of operation theatres and rooms .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smtClean="0">
                <a:solidFill>
                  <a:schemeClr val="tx1"/>
                </a:solidFill>
                <a:latin typeface="+mn-lt"/>
              </a:rPr>
              <a:t>- usage as :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150g </a:t>
            </a:r>
            <a:r>
              <a:rPr lang="en-US" sz="3000" smtClean="0">
                <a:solidFill>
                  <a:schemeClr val="tx1"/>
                </a:solidFill>
                <a:latin typeface="+mn-lt"/>
              </a:rPr>
              <a:t>KMno4 </a:t>
            </a:r>
            <a:r>
              <a:rPr lang="en-US" sz="3000" smtClean="0">
                <a:solidFill>
                  <a:schemeClr val="tx1"/>
                </a:solidFill>
                <a:latin typeface="+mn-lt"/>
              </a:rPr>
              <a:t>+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280 ml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formalin for every 1000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cu.ft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-the reaction produces considerable heat, so heat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resistant vessels should be used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70560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-when formaldehyde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vapour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is generated, the doors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should be sealed&amp; left unopened for 48 hours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BETA PROPIOLACTONE: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-condensation product of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ketane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&amp; formaldehyde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with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b.p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. 163 ºc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 USES: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-capable of killing all micro organisms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-very active against Viruses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-</a:t>
            </a: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0.2%BPL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used for sterilization of biological products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ADVANTAGES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: more efficient for fumigating purposes than formaldehyde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DISADVANTAGES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: it has carcinogenic activity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	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8288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SURFACE-ACTIVE AGENTS: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DEFINITION</a:t>
            </a:r>
            <a:r>
              <a:rPr lang="en-US" b="1" dirty="0" smtClean="0"/>
              <a:t>: </a:t>
            </a:r>
            <a:r>
              <a:rPr lang="en-US" dirty="0" smtClean="0"/>
              <a:t>substances that alter the energy relationship at interfaces, producing a reduction of surface or interfacial tension.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CLASSIFICATION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          -cationic</a:t>
            </a:r>
          </a:p>
          <a:p>
            <a:pPr>
              <a:buNone/>
            </a:pPr>
            <a:r>
              <a:rPr lang="en-US" dirty="0" smtClean="0"/>
              <a:t>          -anionic</a:t>
            </a:r>
          </a:p>
          <a:p>
            <a:pPr>
              <a:buNone/>
            </a:pPr>
            <a:r>
              <a:rPr lang="en-US" dirty="0" smtClean="0"/>
              <a:t>          -nonionic</a:t>
            </a:r>
          </a:p>
          <a:p>
            <a:pPr>
              <a:buNone/>
            </a:pPr>
            <a:r>
              <a:rPr lang="en-US" dirty="0" smtClean="0"/>
              <a:t>          -</a:t>
            </a:r>
            <a:r>
              <a:rPr lang="en-US" dirty="0" err="1" smtClean="0"/>
              <a:t>amphoteric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629400"/>
          </a:xfrm>
        </p:spPr>
        <p:txBody>
          <a:bodyPr/>
          <a:lstStyle/>
          <a:p>
            <a:r>
              <a:rPr lang="en-US" sz="3000" b="1" i="1" dirty="0" smtClean="0">
                <a:solidFill>
                  <a:srgbClr val="00B0F0"/>
                </a:solidFill>
                <a:latin typeface="+mn-lt"/>
              </a:rPr>
              <a:t>CATIONIC  SAA: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-act on phosphate groups of  cell membrane and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also enter the cell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-membrane loses its semi permeability &amp; cell proteins  are denatured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-cationic compounds in the form of quaternary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ammonium compounds are markedly bacteri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cidal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,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being active against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Gm+ve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organisms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-they have </a:t>
            </a: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no action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on spores, tubercle bacilli &amp;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viruses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Eg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: acetyl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trimethyl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ammonium bromide,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    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benzalkonium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chloride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45936"/>
          </a:xfrm>
        </p:spPr>
        <p:txBody>
          <a:bodyPr/>
          <a:lstStyle/>
          <a:p>
            <a:r>
              <a:rPr lang="en-US" sz="3000" b="1" i="1" dirty="0" smtClean="0">
                <a:solidFill>
                  <a:schemeClr val="accent4"/>
                </a:solidFill>
                <a:latin typeface="+mn-lt"/>
              </a:rPr>
              <a:t>ANIONIC  SAA: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Eg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: soaps)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-moderate action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SOAPS  prepared from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0"/>
            <a:ext cx="4577837" cy="3944874"/>
          </a:xfrm>
          <a:prstGeom prst="rect">
            <a:avLst/>
          </a:prstGeom>
        </p:spPr>
      </p:pic>
      <p:pic>
        <p:nvPicPr>
          <p:cNvPr id="8" name="Picture 7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057400"/>
            <a:ext cx="2407163" cy="2006562"/>
          </a:xfrm>
          <a:prstGeom prst="rect">
            <a:avLst/>
          </a:prstGeom>
        </p:spPr>
      </p:pic>
      <p:pic>
        <p:nvPicPr>
          <p:cNvPr id="9" name="Picture 8" descr="Picture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114800"/>
            <a:ext cx="2440573" cy="2057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Generic_So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17336"/>
          </a:xfrm>
        </p:spPr>
        <p:txBody>
          <a:bodyPr/>
          <a:lstStyle/>
          <a:p>
            <a:r>
              <a:rPr lang="en-US" sz="3000" b="1" i="1" dirty="0" smtClean="0">
                <a:solidFill>
                  <a:schemeClr val="accent4"/>
                </a:solidFill>
                <a:latin typeface="+mn-lt"/>
              </a:rPr>
              <a:t>AMPHOTERIC or AMPHOLYTIC COMPOUNDS:</a:t>
            </a: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-also known as ‘</a:t>
            </a:r>
            <a:r>
              <a:rPr lang="en-US" sz="30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TEGO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’ compounds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-active against wide range of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Gm+ve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&amp; Gm-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ve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and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some viruses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-not in general use now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METALLIC SALTS :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-These are protein coagulants and have</a:t>
            </a:r>
          </a:p>
          <a:p>
            <a:pPr>
              <a:buNone/>
            </a:pPr>
            <a:r>
              <a:rPr lang="en-US" dirty="0" smtClean="0"/>
              <a:t>  capacity to combine with free </a:t>
            </a:r>
            <a:r>
              <a:rPr lang="en-US" dirty="0" err="1" smtClean="0"/>
              <a:t>sulphydryl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groups of cell enzymes when used in appropriate conditions 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i="1" dirty="0" smtClean="0">
                <a:solidFill>
                  <a:srgbClr val="FFFF00"/>
                </a:solidFill>
              </a:rPr>
              <a:t>Hgcl2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highly toxic, once used as disinfectant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i="1" dirty="0" smtClean="0">
                <a:solidFill>
                  <a:srgbClr val="FFFF00"/>
                </a:solidFill>
              </a:rPr>
              <a:t>Cu salts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/>
              <a:t>used as fungicides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i="1" dirty="0" err="1" smtClean="0">
                <a:solidFill>
                  <a:srgbClr val="FFFF00"/>
                </a:solidFill>
              </a:rPr>
              <a:t>Thiomersal</a:t>
            </a:r>
            <a:r>
              <a:rPr lang="en-US" i="1" dirty="0" smtClean="0">
                <a:solidFill>
                  <a:srgbClr val="FFFF00"/>
                </a:solidFill>
              </a:rPr>
              <a:t>, phenyl mercury nitrate </a:t>
            </a:r>
            <a:r>
              <a:rPr lang="en-US" dirty="0" smtClean="0"/>
              <a:t>and</a:t>
            </a:r>
          </a:p>
          <a:p>
            <a:pPr>
              <a:buNone/>
            </a:pPr>
            <a:r>
              <a:rPr lang="en-US" i="1" dirty="0" smtClean="0"/>
              <a:t>  </a:t>
            </a:r>
            <a:r>
              <a:rPr lang="en-US" i="1" dirty="0" smtClean="0">
                <a:solidFill>
                  <a:srgbClr val="FFFF00"/>
                </a:solidFill>
              </a:rPr>
              <a:t>mercurochrome</a:t>
            </a:r>
            <a:r>
              <a:rPr lang="en-US" i="1" dirty="0" smtClean="0"/>
              <a:t> </a:t>
            </a:r>
            <a:r>
              <a:rPr lang="en-US" dirty="0" smtClean="0"/>
              <a:t>are less toxic&amp; used as mild</a:t>
            </a:r>
          </a:p>
          <a:p>
            <a:pPr>
              <a:buNone/>
            </a:pPr>
            <a:r>
              <a:rPr lang="en-US" dirty="0" smtClean="0"/>
              <a:t>  antiseptics</a:t>
            </a:r>
          </a:p>
          <a:p>
            <a:pPr>
              <a:buNone/>
            </a:pPr>
            <a:r>
              <a:rPr lang="en-US" dirty="0" smtClean="0"/>
              <a:t>-They have marked </a:t>
            </a:r>
            <a:r>
              <a:rPr lang="en-US" dirty="0" err="1" smtClean="0"/>
              <a:t>bacterio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</a:rPr>
              <a:t>STATIC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 but weak bactericidal&amp; fungicidal action  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Documents and Settings\Administrator\Desktop\Picture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102350" cy="686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Phenols :</a:t>
            </a:r>
            <a:endParaRPr lang="en-US" sz="6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Distillation of coal tar (170-270 ºc).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FF0000"/>
                </a:solidFill>
              </a:rPr>
              <a:t>‘LISTER’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first introduced them in surgery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/>
              <a:t>MOA: </a:t>
            </a:r>
            <a:r>
              <a:rPr lang="en-US" dirty="0" smtClean="0"/>
              <a:t>Phenols disrupt cell membrane&amp; precipitate proteins</a:t>
            </a: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PHENOL(Carbolic Acid): </a:t>
            </a:r>
          </a:p>
          <a:p>
            <a:pPr algn="just">
              <a:buNone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3200" dirty="0" smtClean="0"/>
              <a:t>-powerful </a:t>
            </a:r>
            <a:r>
              <a:rPr lang="en-US" sz="3200" dirty="0" err="1" smtClean="0"/>
              <a:t>microbicidal</a:t>
            </a:r>
            <a:r>
              <a:rPr lang="en-US" sz="3200" dirty="0" smtClean="0"/>
              <a:t> substance</a:t>
            </a:r>
            <a:endParaRPr lang="en-US" sz="3200" dirty="0"/>
          </a:p>
          <a:p>
            <a:pPr algn="just">
              <a:buNone/>
            </a:pPr>
            <a:r>
              <a:rPr lang="en-US" sz="3200" dirty="0" smtClean="0"/>
              <a:t>      -derived from coal tar</a:t>
            </a:r>
          </a:p>
          <a:p>
            <a:pPr algn="just">
              <a:buNone/>
            </a:pPr>
            <a:r>
              <a:rPr lang="en-US" sz="3200" dirty="0" smtClean="0"/>
              <a:t>      -widely used disinfectant in hospitals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905000"/>
          </a:xfrm>
        </p:spPr>
        <p:txBody>
          <a:bodyPr/>
          <a:lstStyle/>
          <a:p>
            <a:r>
              <a:rPr lang="en-US" sz="6000" dirty="0" smtClean="0">
                <a:latin typeface="Algerian" pitchFamily="82" charset="0"/>
              </a:rPr>
              <a:t>TESTING OF DISINFECTANTS :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820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There is no single reliable test  to determine efficiency of a disinfectant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Traditionally </a:t>
            </a:r>
            <a:r>
              <a:rPr lang="en-US" i="1" dirty="0" smtClean="0"/>
              <a:t>PHENOL </a:t>
            </a:r>
            <a:r>
              <a:rPr lang="en-US" dirty="0" smtClean="0"/>
              <a:t> is taken as standard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RIDEAL-WALKER TEST: </a:t>
            </a:r>
          </a:p>
          <a:p>
            <a:pPr>
              <a:buNone/>
            </a:pPr>
            <a:r>
              <a:rPr lang="en-US" dirty="0" smtClean="0"/>
              <a:t>   -suspensions containing equal numbers of typhoid bacilli are submitted to action of varying conc. of phenol and of disinfectant to be tested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12064"/>
            <a:ext cx="7924800" cy="6193536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-the dilution of the test disinfectant which sterilizes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the suspension in a given time, divided by       corresponding dilution of phenol is stated as  </a:t>
            </a:r>
            <a:r>
              <a:rPr lang="en-US" sz="3000" i="1" dirty="0" smtClean="0">
                <a:solidFill>
                  <a:srgbClr val="FF0000"/>
                </a:solidFill>
                <a:latin typeface="+mn-lt"/>
              </a:rPr>
              <a:t>‘PHENOL COEFFICIENT’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of  the disinfectant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i="1" dirty="0" smtClean="0">
                <a:solidFill>
                  <a:schemeClr val="tx1"/>
                </a:solidFill>
                <a:latin typeface="+mn-lt"/>
              </a:rPr>
              <a:t>DRAWBACK:</a:t>
            </a:r>
            <a:r>
              <a:rPr lang="en-US" sz="3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this test doesn’t  reflect natural conditions as the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bacteria and disinfectant  react directly without any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organic matter being present 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-modifications have therefore suggested . 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1733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CHICK-MARTIN  TEST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, the disinfectant acts in the presence of organic matter(dried yeast or feces ), even this modification falls short of  simulating natural conditions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CAPACITY  TEST (KELSEY &amp; SYKES TEST )</a:t>
            </a:r>
            <a:b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</a:rPr>
              <a:t> -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designed to stimulate the neutral conditions under  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which like disinfectants are used in hospitals .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  addition of test organism is made in increments 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with or without organic matter.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accent3"/>
                </a:solidFill>
                <a:latin typeface="+mn-lt"/>
              </a:rPr>
              <a:t>No test is entirely satisfactory in determining the</a:t>
            </a:r>
            <a:br>
              <a:rPr lang="en-US" sz="3200" dirty="0" smtClean="0">
                <a:solidFill>
                  <a:schemeClr val="accent3"/>
                </a:solidFill>
                <a:latin typeface="+mn-lt"/>
              </a:rPr>
            </a:br>
            <a:r>
              <a:rPr lang="en-US" sz="3200" dirty="0" smtClean="0">
                <a:solidFill>
                  <a:schemeClr val="accent3"/>
                </a:solidFill>
                <a:latin typeface="+mn-lt"/>
              </a:rPr>
              <a:t>   efficiency of disinfectant….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00200" y="838200"/>
          <a:ext cx="5453062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Clip" r:id="rId3" imgW="5448240" imgH="2506320" progId="">
                  <p:embed/>
                </p:oleObj>
              </mc:Choice>
              <mc:Fallback>
                <p:oleObj name="Clip" r:id="rId3" imgW="5448240" imgH="25063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838200"/>
                        <a:ext cx="5453062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 rot="20242849">
            <a:off x="2090267" y="3455334"/>
            <a:ext cx="6955148" cy="1903649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015064" scaled="1"/>
                </a:gradFill>
                <a:latin typeface="Impact"/>
              </a:rPr>
              <a:t>WASH 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015064" scaled="1"/>
                </a:gradFill>
                <a:latin typeface="Impact"/>
              </a:rPr>
              <a:t>'EM !!!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Hands Spread Disease</a:t>
            </a:r>
            <a:endParaRPr kumimoji="0" lang="en-US" sz="4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6730_thank_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Documents and Settings\Administrator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Documents and Settings\Administrator\Desktop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Documents and Settings\Administrator\My Documents\My Pictures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6172200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LYSOL &amp; CRESOL: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000" b="1" dirty="0" smtClean="0">
                <a:solidFill>
                  <a:schemeClr val="tx1"/>
                </a:solidFill>
              </a:rPr>
              <a:t>-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active  against wide range of organisms.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-not  readily inactivated by organic matter, hence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      GOOD 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general Disinfectants.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- toxic to humans.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CHLOROPHENOLS &amp; CHLOROXYPHENOLS: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    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-less toxic &amp; less irritant.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  -less active&amp; readily inactivated by organic matter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  -both are relatively inactive against pseudomonas 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  -various combinations of these are used in the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   control of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pyogenic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</a:rPr>
              <a:t>cocci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in surgical &amp; neonatal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   units in  hospitals .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12064"/>
            <a:ext cx="8382000" cy="6117336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HEXACHLOROPHENE: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dirty="0" smtClean="0"/>
              <a:t>-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potentially toxic&amp; should be used with care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CHLORHEXIDINE(</a:t>
            </a:r>
            <a:r>
              <a:rPr lang="en-US" sz="3200" b="1" i="1" dirty="0" err="1" smtClean="0">
                <a:solidFill>
                  <a:schemeClr val="tx2">
                    <a:lumMod val="75000"/>
                  </a:schemeClr>
                </a:solidFill>
              </a:rPr>
              <a:t>Hibitane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):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-relatively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non-toxic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- SKIN ANTISEPTIC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-most active against </a:t>
            </a:r>
            <a:r>
              <a:rPr lang="en-US" sz="3000" i="1" dirty="0" err="1" smtClean="0">
                <a:solidFill>
                  <a:schemeClr val="tx1"/>
                </a:solidFill>
                <a:latin typeface="+mn-lt"/>
              </a:rPr>
              <a:t>Gm+ve</a:t>
            </a:r>
            <a:r>
              <a:rPr lang="en-US" sz="30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  &amp; fairly effective against 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3000" i="1" dirty="0" err="1" smtClean="0">
                <a:solidFill>
                  <a:schemeClr val="tx1"/>
                </a:solidFill>
                <a:latin typeface="+mn-lt"/>
              </a:rPr>
              <a:t>Gm-ve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organisms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-aqueous solutions are used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     in the treatment of  wounds</a:t>
            </a:r>
            <a:br>
              <a:rPr lang="en-US" sz="3000" dirty="0" smtClean="0">
                <a:solidFill>
                  <a:schemeClr val="tx1"/>
                </a:solidFill>
                <a:latin typeface="+mn-lt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62116"/>
            <a:ext cx="3200400" cy="29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GASES :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ETHYLENE OXIDE:</a:t>
            </a:r>
          </a:p>
          <a:p>
            <a:pPr>
              <a:buNone/>
            </a:pPr>
            <a:r>
              <a:rPr lang="en-US" dirty="0" smtClean="0"/>
              <a:t>-colorless liquid , boiling point 10.7 ºc</a:t>
            </a:r>
          </a:p>
          <a:p>
            <a:pPr>
              <a:buNone/>
            </a:pPr>
            <a:r>
              <a:rPr lang="en-US" dirty="0" smtClean="0"/>
              <a:t>-highly penetrating gas with ethereal smell</a:t>
            </a:r>
          </a:p>
          <a:p>
            <a:pPr>
              <a:buNone/>
            </a:pPr>
            <a:r>
              <a:rPr lang="en-US" dirty="0" smtClean="0"/>
              <a:t>-highly inflammable &amp; highly </a:t>
            </a:r>
            <a:r>
              <a:rPr lang="en-US" dirty="0" smtClean="0"/>
              <a:t>explosive and thus limits its use in fumigation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How  its explosive tendency is eliminated?</a:t>
            </a:r>
          </a:p>
          <a:p>
            <a:pPr>
              <a:buNone/>
            </a:pPr>
            <a:r>
              <a:rPr lang="en-US" dirty="0" smtClean="0"/>
              <a:t>      -mix it with inert gases like </a:t>
            </a:r>
            <a:r>
              <a:rPr lang="en-US" i="1" dirty="0" smtClean="0"/>
              <a:t>Co2</a:t>
            </a:r>
            <a:r>
              <a:rPr lang="en-US" dirty="0" smtClean="0"/>
              <a:t> or </a:t>
            </a:r>
            <a:r>
              <a:rPr lang="en-US" i="1" dirty="0" smtClean="0"/>
              <a:t>N2</a:t>
            </a:r>
            <a:r>
              <a:rPr lang="en-US" dirty="0" smtClean="0"/>
              <a:t> to a</a:t>
            </a:r>
          </a:p>
          <a:p>
            <a:pPr>
              <a:buNone/>
            </a:pPr>
            <a:r>
              <a:rPr lang="en-US" dirty="0" smtClean="0"/>
              <a:t>       concentration of 10%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519</TotalTime>
  <Words>360</Words>
  <Application>Microsoft Office PowerPoint</Application>
  <PresentationFormat>On-screen Show (4:3)</PresentationFormat>
  <Paragraphs>56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Metro</vt:lpstr>
      <vt:lpstr>Clip</vt:lpstr>
      <vt:lpstr>DISINFECTANTS</vt:lpstr>
      <vt:lpstr>Phenols :</vt:lpstr>
      <vt:lpstr>PowerPoint Presentation</vt:lpstr>
      <vt:lpstr>PowerPoint Presentation</vt:lpstr>
      <vt:lpstr>PowerPoint Presentation</vt:lpstr>
      <vt:lpstr>LYSOL &amp; CRESOL:  -active  against wide range of organisms.     -not  readily inactivated by organic matter, hence       GOOD  general Disinfectants.     - toxic to humans.   CHLOROPHENOLS &amp; CHLOROXYPHENOLS:      -less toxic &amp; less irritant.       -less active&amp; readily inactivated by organic matter       -both are relatively inactive against pseudomonas        -various combinations of these are used in the        control of pyogenic cocci in surgical &amp; neonatal        units in  hospitals .</vt:lpstr>
      <vt:lpstr>PowerPoint Presentation</vt:lpstr>
      <vt:lpstr>HEXACHLOROPHENE:  -potentially toxic&amp; should be used with care  CHLORHEXIDINE(Hibitane):  -relatively non-toxic    - SKIN ANTISEPTIC     -most active against Gm+ve        &amp; fairly effective against        Gm-ve organisms     -aqueous solutions are used       in the treatment of  wounds  </vt:lpstr>
      <vt:lpstr>GASES :</vt:lpstr>
      <vt:lpstr>MOA: alkylation of  amino, carboxyl, hydroxyl, sulphydryl  groups in protein molecules -In addition , it also reacts with DNA&amp;RNA  USES: -effective against all types of microbes including   viruses &amp; spores -used for sterilizing heart-lung machines, respirators,   dental equipment , books &amp; clothing -successfully used to sterilize a wide range of    materials like glass, metal &amp; paper surfaces, soil,   clothing, tobacco etc.,</vt:lpstr>
      <vt:lpstr>DISADVANTAGES: -potentially toxic to human beings -highly MUTAGENIC&amp;CARCINOGENIC -acts as an IRRITANT  FORMALDEHYDE  GAS: -widely employed for fumigation of operation theatres and rooms . - usage as : 150g KMno4 + 280 ml   formalin for every 1000 cu.ft. -the reaction produces considerable heat, so heat   resistant vessels should be used </vt:lpstr>
      <vt:lpstr>-when formaldehyde vapour is generated, the doors   should be sealed&amp; left unopened for 48 hours  BETA PROPIOLACTONE: -condensation product of ketane &amp; formaldehyde   with b.p. 163 ºc  USES:  -capable of killing all micro organisms  -very active against Viruses  -0.2%BPL used for sterilization of biological products ADVANTAGES: more efficient for fumigating purposes than formaldehyde DISADVANTAGES: it has carcinogenic activity   </vt:lpstr>
      <vt:lpstr>SURFACE-ACTIVE AGENTS:</vt:lpstr>
      <vt:lpstr>CATIONIC  SAA:  -act on phosphate groups of  cell membrane and   also enter the cell -membrane loses its semi permeability &amp; cell proteins  are denatured -cationic compounds in the form of quaternary   ammonium compounds are markedly bactericidal,   being active against Gm+ve organisms -they have no action on spores, tubercle bacilli &amp;   viruses Eg: acetyl trimethyl ammonium bromide,          benzalkonium  chloride</vt:lpstr>
      <vt:lpstr>ANIONIC  SAA:(Eg: soaps) -moderate action  SOAPS  prepared from   </vt:lpstr>
      <vt:lpstr>PowerPoint Presentation</vt:lpstr>
      <vt:lpstr>AMPHOTERIC or AMPHOLYTIC COMPOUNDS: -also known as ‘TEGO’ compounds -active against wide range of Gm+ve &amp; Gm-ve and   some viruses -not in general use now</vt:lpstr>
      <vt:lpstr>METALLIC SALTS :</vt:lpstr>
      <vt:lpstr>PowerPoint Presentation</vt:lpstr>
      <vt:lpstr>TESTING OF DISINFECTANTS :</vt:lpstr>
      <vt:lpstr>-the dilution of the test disinfectant which sterilizes  the suspension in a given time, divided by       corresponding dilution of phenol is stated as  ‘PHENOL COEFFICIENT’ of  the disinfectant   DRAWBACK:    this test doesn’t  reflect natural conditions as the   bacteria and disinfectant  react directly without any   organic matter being present    -modifications have therefore suggested . </vt:lpstr>
      <vt:lpstr>In CHICK-MARTIN  TEST, the disinfectant acts in the presence of organic matter(dried yeast or feces ), even this modification falls short of  simulating natural conditions  CAPACITY  TEST (KELSEY &amp; SYKES TEST )  - designed to stimulate the neutral conditions under       which like disinfectants are used in hospitals .  -  addition of test organism is made in increments       with or without organic matter.    No test is entirely satisfactory in determining the    efficiency of disinfectant….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89</cp:revision>
  <dcterms:created xsi:type="dcterms:W3CDTF">2006-08-16T00:00:00Z</dcterms:created>
  <dcterms:modified xsi:type="dcterms:W3CDTF">2010-11-11T07:41:48Z</dcterms:modified>
</cp:coreProperties>
</file>